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>
        <p:scale>
          <a:sx n="70" d="100"/>
          <a:sy n="70" d="100"/>
        </p:scale>
        <p:origin x="48" y="8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F6C4BE1-3B79-4F56-9FC2-75A8E7F9901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Підзаголовок 2">
            <a:extLst>
              <a:ext uri="{FF2B5EF4-FFF2-40B4-BE49-F238E27FC236}">
                <a16:creationId xmlns:a16="http://schemas.microsoft.com/office/drawing/2014/main" id="{312530FD-D4E8-487F-8CDF-88836E08CD2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uk-UA"/>
              <a:t>Клацніть, щоб редагувати стиль зразка підзаголовка</a:t>
            </a:r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F4550E60-83AD-4AC8-97D6-3DCAFC489A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B5F472-012D-4001-92A3-4E3FBCEA1B2B}" type="datetimeFigureOut">
              <a:rPr lang="uk-UA" smtClean="0"/>
              <a:t>21.02.2021</a:t>
            </a:fld>
            <a:endParaRPr lang="uk-UA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CC2BA7A4-88EC-46E8-9E89-2FEDA4F1D9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03065A3C-E4EC-4527-9636-F0556004DA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11532-80F9-4F9F-91FF-D5F4CA43CAFD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6362520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і вертикальни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A7167D5-38F3-41D1-81D8-BE8A35E7D1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вертикального тексту 2">
            <a:extLst>
              <a:ext uri="{FF2B5EF4-FFF2-40B4-BE49-F238E27FC236}">
                <a16:creationId xmlns:a16="http://schemas.microsoft.com/office/drawing/2014/main" id="{793837D4-9949-428C-8068-8CF5E5B6D0E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35040268-9A89-4C36-8237-6738F3C815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B5F472-012D-4001-92A3-4E3FBCEA1B2B}" type="datetimeFigureOut">
              <a:rPr lang="uk-UA" smtClean="0"/>
              <a:t>21.02.2021</a:t>
            </a:fld>
            <a:endParaRPr lang="uk-UA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5B716248-602F-4E5D-B170-B3460D95C6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3B40812C-4336-47F2-ABF5-B96BE5F635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11532-80F9-4F9F-91FF-D5F4CA43CAFD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1586858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ий заголовок і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ий заголовок 1">
            <a:extLst>
              <a:ext uri="{FF2B5EF4-FFF2-40B4-BE49-F238E27FC236}">
                <a16:creationId xmlns:a16="http://schemas.microsoft.com/office/drawing/2014/main" id="{844859C8-181A-4F88-A978-4987F96C7DD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вертикального тексту 2">
            <a:extLst>
              <a:ext uri="{FF2B5EF4-FFF2-40B4-BE49-F238E27FC236}">
                <a16:creationId xmlns:a16="http://schemas.microsoft.com/office/drawing/2014/main" id="{C6271E1A-C9C9-4548-B7FD-2CE5819CD57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4EC6F632-D75C-451D-B0ED-378E9D201B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B5F472-012D-4001-92A3-4E3FBCEA1B2B}" type="datetimeFigureOut">
              <a:rPr lang="uk-UA" smtClean="0"/>
              <a:t>21.02.2021</a:t>
            </a:fld>
            <a:endParaRPr lang="uk-UA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675302FD-5C32-42E4-86FE-5E2073F97B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EDE33357-F11F-4445-87E0-6C2731F17E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11532-80F9-4F9F-91FF-D5F4CA43CAFD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9733521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Назва та вмі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A6F5164-FC3F-40AD-A4DA-E0DF736010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E140C40A-8AF3-4228-9B61-CA385EE8D33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29534091-716A-4A28-A66A-3BBBF29E0E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B5F472-012D-4001-92A3-4E3FBCEA1B2B}" type="datetimeFigureOut">
              <a:rPr lang="uk-UA" smtClean="0"/>
              <a:t>21.02.2021</a:t>
            </a:fld>
            <a:endParaRPr lang="uk-UA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E337B46B-6756-45E2-BA6F-ED353877A1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57E0284C-DAC6-49BC-95F9-D292B9C8C2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11532-80F9-4F9F-91FF-D5F4CA43CAFD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0185349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Назва розділ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0FAF345-8A4F-44BB-875A-F5566E5C32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тексту 2">
            <a:extLst>
              <a:ext uri="{FF2B5EF4-FFF2-40B4-BE49-F238E27FC236}">
                <a16:creationId xmlns:a16="http://schemas.microsoft.com/office/drawing/2014/main" id="{49327696-C5FD-4AD4-A8D0-FAED3A853C5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830B8BBB-40C9-4A02-B8E1-57C5F18D48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B5F472-012D-4001-92A3-4E3FBCEA1B2B}" type="datetimeFigureOut">
              <a:rPr lang="uk-UA" smtClean="0"/>
              <a:t>21.02.2021</a:t>
            </a:fld>
            <a:endParaRPr lang="uk-UA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17A6475D-A701-44A1-985C-A140C73857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275D8817-0CF1-445B-95FC-C3BA96F114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11532-80F9-4F9F-91FF-D5F4CA43CAFD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4410191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’єк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D27D9C7-F47B-42D3-AB86-D4F25290E9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9781F805-CB06-414E-8AF6-9CEF3108B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4" name="Місце для вмісту 3">
            <a:extLst>
              <a:ext uri="{FF2B5EF4-FFF2-40B4-BE49-F238E27FC236}">
                <a16:creationId xmlns:a16="http://schemas.microsoft.com/office/drawing/2014/main" id="{296E6008-590A-48B0-9720-4252D18BBFC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5" name="Місце для дати 4">
            <a:extLst>
              <a:ext uri="{FF2B5EF4-FFF2-40B4-BE49-F238E27FC236}">
                <a16:creationId xmlns:a16="http://schemas.microsoft.com/office/drawing/2014/main" id="{E4F548B3-041E-4881-86A1-D4CA956EAE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B5F472-012D-4001-92A3-4E3FBCEA1B2B}" type="datetimeFigureOut">
              <a:rPr lang="uk-UA" smtClean="0"/>
              <a:t>21.02.2021</a:t>
            </a:fld>
            <a:endParaRPr lang="uk-UA"/>
          </a:p>
        </p:txBody>
      </p:sp>
      <p:sp>
        <p:nvSpPr>
          <p:cNvPr id="6" name="Місце для нижнього колонтитула 5">
            <a:extLst>
              <a:ext uri="{FF2B5EF4-FFF2-40B4-BE49-F238E27FC236}">
                <a16:creationId xmlns:a16="http://schemas.microsoft.com/office/drawing/2014/main" id="{1F373761-7310-4893-91C6-49D84DE358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Місце для номера слайда 6">
            <a:extLst>
              <a:ext uri="{FF2B5EF4-FFF2-40B4-BE49-F238E27FC236}">
                <a16:creationId xmlns:a16="http://schemas.microsoft.com/office/drawing/2014/main" id="{D0F8DE7A-9C2C-4529-9A26-AFE9EBA0CA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11532-80F9-4F9F-91FF-D5F4CA43CAFD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4261210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Порівнянн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99431BA-1852-479E-B5D4-5C32D4B703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тексту 2">
            <a:extLst>
              <a:ext uri="{FF2B5EF4-FFF2-40B4-BE49-F238E27FC236}">
                <a16:creationId xmlns:a16="http://schemas.microsoft.com/office/drawing/2014/main" id="{97758C1E-8223-48E0-891A-35D29D5EAEA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4" name="Місце для вмісту 3">
            <a:extLst>
              <a:ext uri="{FF2B5EF4-FFF2-40B4-BE49-F238E27FC236}">
                <a16:creationId xmlns:a16="http://schemas.microsoft.com/office/drawing/2014/main" id="{AC267042-B354-4771-90FE-6C219065D3C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5" name="Місце для тексту 4">
            <a:extLst>
              <a:ext uri="{FF2B5EF4-FFF2-40B4-BE49-F238E27FC236}">
                <a16:creationId xmlns:a16="http://schemas.microsoft.com/office/drawing/2014/main" id="{0A58FEFC-8476-4FFF-AC65-68833E845E6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6" name="Місце для вмісту 5">
            <a:extLst>
              <a:ext uri="{FF2B5EF4-FFF2-40B4-BE49-F238E27FC236}">
                <a16:creationId xmlns:a16="http://schemas.microsoft.com/office/drawing/2014/main" id="{5ECF6D7A-FF85-45F9-B00C-86BE8929D86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7" name="Місце для дати 6">
            <a:extLst>
              <a:ext uri="{FF2B5EF4-FFF2-40B4-BE49-F238E27FC236}">
                <a16:creationId xmlns:a16="http://schemas.microsoft.com/office/drawing/2014/main" id="{B8607D71-2091-42CB-8E5A-51854C6CE7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B5F472-012D-4001-92A3-4E3FBCEA1B2B}" type="datetimeFigureOut">
              <a:rPr lang="uk-UA" smtClean="0"/>
              <a:t>21.02.2021</a:t>
            </a:fld>
            <a:endParaRPr lang="uk-UA"/>
          </a:p>
        </p:txBody>
      </p:sp>
      <p:sp>
        <p:nvSpPr>
          <p:cNvPr id="8" name="Місце для нижнього колонтитула 7">
            <a:extLst>
              <a:ext uri="{FF2B5EF4-FFF2-40B4-BE49-F238E27FC236}">
                <a16:creationId xmlns:a16="http://schemas.microsoft.com/office/drawing/2014/main" id="{14C3B066-21FF-46C1-8295-4B302C02EE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Місце для номера слайда 8">
            <a:extLst>
              <a:ext uri="{FF2B5EF4-FFF2-40B4-BE49-F238E27FC236}">
                <a16:creationId xmlns:a16="http://schemas.microsoft.com/office/drawing/2014/main" id="{B7532FFD-C921-486A-9351-B8F1D7F6F7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11532-80F9-4F9F-91FF-D5F4CA43CAFD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8767743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Лише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41FD468-8BDF-48FD-BB92-810EB01045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дати 2">
            <a:extLst>
              <a:ext uri="{FF2B5EF4-FFF2-40B4-BE49-F238E27FC236}">
                <a16:creationId xmlns:a16="http://schemas.microsoft.com/office/drawing/2014/main" id="{D6E01424-F2F7-4B28-8605-07FF601568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B5F472-012D-4001-92A3-4E3FBCEA1B2B}" type="datetimeFigureOut">
              <a:rPr lang="uk-UA" smtClean="0"/>
              <a:t>21.02.2021</a:t>
            </a:fld>
            <a:endParaRPr lang="uk-UA"/>
          </a:p>
        </p:txBody>
      </p:sp>
      <p:sp>
        <p:nvSpPr>
          <p:cNvPr id="4" name="Місце для нижнього колонтитула 3">
            <a:extLst>
              <a:ext uri="{FF2B5EF4-FFF2-40B4-BE49-F238E27FC236}">
                <a16:creationId xmlns:a16="http://schemas.microsoft.com/office/drawing/2014/main" id="{2B53885E-8221-4065-91D3-203C127FC0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Місце для номера слайда 4">
            <a:extLst>
              <a:ext uri="{FF2B5EF4-FFF2-40B4-BE49-F238E27FC236}">
                <a16:creationId xmlns:a16="http://schemas.microsoft.com/office/drawing/2014/main" id="{0645796B-FCAE-4EDE-AE60-DF8202EB4D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11532-80F9-4F9F-91FF-D5F4CA43CAFD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6521345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дати 1">
            <a:extLst>
              <a:ext uri="{FF2B5EF4-FFF2-40B4-BE49-F238E27FC236}">
                <a16:creationId xmlns:a16="http://schemas.microsoft.com/office/drawing/2014/main" id="{E65C661F-8228-40CE-A9DF-C746887A62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B5F472-012D-4001-92A3-4E3FBCEA1B2B}" type="datetimeFigureOut">
              <a:rPr lang="uk-UA" smtClean="0"/>
              <a:t>21.02.2021</a:t>
            </a:fld>
            <a:endParaRPr lang="uk-UA"/>
          </a:p>
        </p:txBody>
      </p:sp>
      <p:sp>
        <p:nvSpPr>
          <p:cNvPr id="3" name="Місце для нижнього колонтитула 2">
            <a:extLst>
              <a:ext uri="{FF2B5EF4-FFF2-40B4-BE49-F238E27FC236}">
                <a16:creationId xmlns:a16="http://schemas.microsoft.com/office/drawing/2014/main" id="{B3390B85-76C0-439F-9559-9607C8BB7E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Місце для номера слайда 3">
            <a:extLst>
              <a:ext uri="{FF2B5EF4-FFF2-40B4-BE49-F238E27FC236}">
                <a16:creationId xmlns:a16="http://schemas.microsoft.com/office/drawing/2014/main" id="{BAAD4F2F-70DF-477A-A18B-328AEA7815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11532-80F9-4F9F-91FF-D5F4CA43CAFD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5042475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Вміст і підпи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538BF69-B8FC-48B4-9254-EFAFF2B9AE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6F01A064-03E8-4627-A97D-2A66B8B2AE4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4" name="Місце для тексту 3">
            <a:extLst>
              <a:ext uri="{FF2B5EF4-FFF2-40B4-BE49-F238E27FC236}">
                <a16:creationId xmlns:a16="http://schemas.microsoft.com/office/drawing/2014/main" id="{85F3C8EA-59E4-4EC4-B63C-3A63FAAD588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5" name="Місце для дати 4">
            <a:extLst>
              <a:ext uri="{FF2B5EF4-FFF2-40B4-BE49-F238E27FC236}">
                <a16:creationId xmlns:a16="http://schemas.microsoft.com/office/drawing/2014/main" id="{ED5CCF03-D7E5-4C07-A8A8-25BD51D613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B5F472-012D-4001-92A3-4E3FBCEA1B2B}" type="datetimeFigureOut">
              <a:rPr lang="uk-UA" smtClean="0"/>
              <a:t>21.02.2021</a:t>
            </a:fld>
            <a:endParaRPr lang="uk-UA"/>
          </a:p>
        </p:txBody>
      </p:sp>
      <p:sp>
        <p:nvSpPr>
          <p:cNvPr id="6" name="Місце для нижнього колонтитула 5">
            <a:extLst>
              <a:ext uri="{FF2B5EF4-FFF2-40B4-BE49-F238E27FC236}">
                <a16:creationId xmlns:a16="http://schemas.microsoft.com/office/drawing/2014/main" id="{96CE5F4B-DA4C-4BE2-800D-53028C96C4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Місце для номера слайда 6">
            <a:extLst>
              <a:ext uri="{FF2B5EF4-FFF2-40B4-BE49-F238E27FC236}">
                <a16:creationId xmlns:a16="http://schemas.microsoft.com/office/drawing/2014/main" id="{A7E40A6D-B6A6-48B3-BE62-EC50E86BF2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11532-80F9-4F9F-91FF-D5F4CA43CAFD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7768978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і підпи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7D2D52D-DE18-4C85-A7F5-0B1C09897B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зображення 2">
            <a:extLst>
              <a:ext uri="{FF2B5EF4-FFF2-40B4-BE49-F238E27FC236}">
                <a16:creationId xmlns:a16="http://schemas.microsoft.com/office/drawing/2014/main" id="{81724078-BAF5-4073-B44A-A0C0C50F9F7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uk-UA"/>
          </a:p>
        </p:txBody>
      </p:sp>
      <p:sp>
        <p:nvSpPr>
          <p:cNvPr id="4" name="Місце для тексту 3">
            <a:extLst>
              <a:ext uri="{FF2B5EF4-FFF2-40B4-BE49-F238E27FC236}">
                <a16:creationId xmlns:a16="http://schemas.microsoft.com/office/drawing/2014/main" id="{546FA87D-50CB-4608-AACC-B8852D4055F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5" name="Місце для дати 4">
            <a:extLst>
              <a:ext uri="{FF2B5EF4-FFF2-40B4-BE49-F238E27FC236}">
                <a16:creationId xmlns:a16="http://schemas.microsoft.com/office/drawing/2014/main" id="{B860A7E6-F505-4C1E-9F57-4A618E46F5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B5F472-012D-4001-92A3-4E3FBCEA1B2B}" type="datetimeFigureOut">
              <a:rPr lang="uk-UA" smtClean="0"/>
              <a:t>21.02.2021</a:t>
            </a:fld>
            <a:endParaRPr lang="uk-UA"/>
          </a:p>
        </p:txBody>
      </p:sp>
      <p:sp>
        <p:nvSpPr>
          <p:cNvPr id="6" name="Місце для нижнього колонтитула 5">
            <a:extLst>
              <a:ext uri="{FF2B5EF4-FFF2-40B4-BE49-F238E27FC236}">
                <a16:creationId xmlns:a16="http://schemas.microsoft.com/office/drawing/2014/main" id="{729B9E6B-2511-4809-8D5D-6362BAABF7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Місце для номера слайда 6">
            <a:extLst>
              <a:ext uri="{FF2B5EF4-FFF2-40B4-BE49-F238E27FC236}">
                <a16:creationId xmlns:a16="http://schemas.microsoft.com/office/drawing/2014/main" id="{8B02E206-E7AF-4F80-AC2E-F8DDA7C0A3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11532-80F9-4F9F-91FF-D5F4CA43CAFD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4926443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аголовка 1">
            <a:extLst>
              <a:ext uri="{FF2B5EF4-FFF2-40B4-BE49-F238E27FC236}">
                <a16:creationId xmlns:a16="http://schemas.microsoft.com/office/drawing/2014/main" id="{C1626D8D-4BFE-468C-8CCD-637ED8125E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тексту 2">
            <a:extLst>
              <a:ext uri="{FF2B5EF4-FFF2-40B4-BE49-F238E27FC236}">
                <a16:creationId xmlns:a16="http://schemas.microsoft.com/office/drawing/2014/main" id="{C0946F59-B685-47D2-8A8C-D87A537F070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2B0EBA75-339F-46DF-BFB9-E8086ACF3AA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B5F472-012D-4001-92A3-4E3FBCEA1B2B}" type="datetimeFigureOut">
              <a:rPr lang="uk-UA" smtClean="0"/>
              <a:t>21.02.2021</a:t>
            </a:fld>
            <a:endParaRPr lang="uk-UA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5DA191C2-AA67-482D-9D75-5F2D8242A6E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B08FBC8E-F9D8-4E39-8EC5-A809394DA0D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611532-80F9-4F9F-91FF-D5F4CA43CAFD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1468757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5ECEE5B3-A0B1-450D-9C4D-F63CCC759710}"/>
              </a:ext>
            </a:extLst>
          </p:cNvPr>
          <p:cNvSpPr txBox="1"/>
          <p:nvPr/>
        </p:nvSpPr>
        <p:spPr>
          <a:xfrm>
            <a:off x="1044885" y="644012"/>
            <a:ext cx="4236257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1600" noProof="1">
                <a:latin typeface="Courier New" panose="02070309020205020404" pitchFamily="49" charset="0"/>
                <a:cs typeface="Courier New" panose="02070309020205020404" pitchFamily="49" charset="0"/>
              </a:rPr>
              <a:t>Утдла иаярсоивпп ги ьв акг  іірсе</a:t>
            </a:r>
            <a:endParaRPr lang="en-US" sz="1600" noProof="1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uk-UA" sz="1600" noProof="1">
                <a:latin typeface="Courier New" panose="02070309020205020404" pitchFamily="49" charset="0"/>
                <a:cs typeface="Courier New" panose="02070309020205020404" pitchFamily="49" charset="0"/>
              </a:rPr>
              <a:t> алеспфт екг иорТу аниїтооззхвитк</a:t>
            </a:r>
            <a:endParaRPr lang="en-US" sz="1600" noProof="1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uk-UA" sz="1600" noProof="1">
                <a:latin typeface="Courier New" panose="02070309020205020404" pitchFamily="49" charset="0"/>
                <a:cs typeface="Courier New" panose="02070309020205020404" pitchFamily="49" charset="0"/>
              </a:rPr>
              <a:t>рнямтртикмауолтаа слогмижлаа  нос</a:t>
            </a:r>
            <a:endParaRPr lang="en-US" sz="1600" noProof="1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uk-UA" sz="1600" noProof="1">
                <a:latin typeface="Courier New" panose="02070309020205020404" pitchFamily="49" charset="0"/>
                <a:cs typeface="Courier New" panose="02070309020205020404" pitchFamily="49" charset="0"/>
              </a:rPr>
              <a:t>ад еииу оод доівкнтегл  нодсоацст</a:t>
            </a:r>
            <a:endParaRPr lang="en-US" sz="1600" noProof="1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uk-UA" sz="1600" noProof="1">
                <a:latin typeface="Courier New" panose="02070309020205020404" pitchFamily="49" charset="0"/>
                <a:cs typeface="Courier New" panose="02070309020205020404" pitchFamily="49" charset="0"/>
              </a:rPr>
              <a:t>заннвз,цж.нуи миіев оянооватдвиуо</a:t>
            </a:r>
            <a:endParaRPr lang="en-US" sz="1600" noProof="1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uk-UA" sz="1600" noProof="1">
                <a:latin typeface="Courier New" panose="02070309020205020404" pitchFamily="49" charset="0"/>
                <a:cs typeface="Courier New" panose="02070309020205020404" pitchFamily="49" charset="0"/>
              </a:rPr>
              <a:t>іратон ін иннф л  ой декгкєонтпвв</a:t>
            </a:r>
            <a:endParaRPr lang="en-US" sz="1600" noProof="1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uk-UA" sz="1600" noProof="1">
                <a:latin typeface="Courier New" panose="02070309020205020404" pitchFamily="49" charset="0"/>
                <a:cs typeface="Courier New" panose="02070309020205020404" pitchFamily="49" charset="0"/>
              </a:rPr>
              <a:t> тдасад оВхи озостр ту роутсоо ао</a:t>
            </a:r>
            <a:endParaRPr lang="en-US" sz="1600" noProof="1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uk-UA" sz="1600" noProof="1">
                <a:latin typeface="Courier New" panose="02070309020205020404" pitchFamily="49" charset="0"/>
                <a:cs typeface="Courier New" panose="02070309020205020404" pitchFamily="49" charset="0"/>
              </a:rPr>
              <a:t>внамтчовги крра тіена.пе  ьотмпнм</a:t>
            </a:r>
            <a:endParaRPr lang="en-US" sz="1600" noProof="1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uk-UA" sz="1600" noProof="1">
                <a:latin typeface="Courier New" panose="02070309020205020404" pitchFamily="49" charset="0"/>
                <a:cs typeface="Courier New" panose="02070309020205020404" pitchFamily="49" charset="0"/>
              </a:rPr>
              <a:t>ион еевлокснамсбилна  омпісвиаону</a:t>
            </a:r>
            <a:endParaRPr lang="en-US" sz="1600" noProof="1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uk-UA" sz="1600" noProof="1">
                <a:latin typeface="Courier New" panose="02070309020205020404" pitchFamily="49" charset="0"/>
                <a:cs typeface="Courier New" panose="02070309020205020404" pitchFamily="49" charset="0"/>
              </a:rPr>
              <a:t>кїнойноа отузатальндоАтоо яуптдя </a:t>
            </a:r>
            <a:endParaRPr lang="en-US" sz="1600" noProof="1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uk-UA" sz="1600" noProof="1">
                <a:latin typeface="Courier New" panose="02070309020205020404" pitchFamily="49" charset="0"/>
                <a:cs typeface="Courier New" panose="02070309020205020404" pitchFamily="49" charset="0"/>
              </a:rPr>
              <a:t>о яд,ндсерит тогікяаддр ст єниі п</a:t>
            </a:r>
            <a:endParaRPr lang="en-US" sz="1600" noProof="1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uk-UA" sz="1600" noProof="1">
                <a:latin typeface="Courier New" panose="02070309020205020404" pitchFamily="49" charset="0"/>
                <a:cs typeface="Courier New" panose="02070309020205020404" pitchFamily="49" charset="0"/>
              </a:rPr>
              <a:t>рм н яитлилизуса и тнжіси.отичбср</a:t>
            </a:r>
            <a:endParaRPr lang="en-US" sz="1600" noProof="1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uk-UA" sz="1600" noProof="1">
                <a:latin typeface="Courier New" panose="02070309020205020404" pitchFamily="49" charset="0"/>
                <a:cs typeface="Courier New" panose="02070309020205020404" pitchFamily="49" charset="0"/>
              </a:rPr>
              <a:t>иокан тиесі авотд сиоебтл дьхннто</a:t>
            </a:r>
            <a:endParaRPr lang="en-US" sz="1600" noProof="1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uk-UA" sz="1600" noProof="1">
                <a:latin typeface="Courier New" panose="02070309020205020404" pitchFamily="49" charset="0"/>
                <a:cs typeface="Courier New" panose="02070309020205020404" pitchFamily="49" charset="0"/>
              </a:rPr>
              <a:t>свікасьвмтвцдавоаст т ниадис оииц</a:t>
            </a:r>
            <a:endParaRPr lang="en-US" sz="1600" noProof="1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uk-UA" sz="1600" noProof="1">
                <a:latin typeface="Courier New" panose="02070309020205020404" pitchFamily="49" charset="0"/>
                <a:cs typeface="Courier New" panose="02070309020205020404" pitchFamily="49" charset="0"/>
              </a:rPr>
              <a:t>тилоптсоеа ьанурюпоїизолн.няе.йле</a:t>
            </a:r>
            <a:endParaRPr lang="en-US" sz="1600" noProof="1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uk-UA" sz="1600" noProof="1">
                <a:latin typeface="Courier New" panose="02070309020205020404" pitchFamily="49" charset="0"/>
                <a:cs typeface="Courier New" panose="02070309020205020404" pitchFamily="49" charset="0"/>
              </a:rPr>
              <a:t>а ьврияснндоєнєатррмпа ьн   л  іс</a:t>
            </a:r>
            <a:endParaRPr lang="en-US" sz="1600" noProof="1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uk-UA" sz="1600" noProof="1">
                <a:latin typeface="Courier New" panose="02070309020205020404" pitchFamily="49" charset="0"/>
                <a:cs typeface="Courier New" panose="02070309020205020404" pitchFamily="49" charset="0"/>
              </a:rPr>
              <a:t>нHкиил ттнагшяшзьоі нвз яСрдеЦдво</a:t>
            </a:r>
            <a:endParaRPr lang="en-US" sz="1600" noProof="1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uk-UA" sz="1600" noProof="1">
                <a:latin typeface="Courier New" panose="02070309020205020404" pitchFamily="49" charset="0"/>
                <a:cs typeface="Courier New" panose="02070309020205020404" pitchFamily="49" charset="0"/>
              </a:rPr>
              <a:t>нTохкюзіаяєо , о снсодад,таомео р</a:t>
            </a:r>
            <a:endParaRPr lang="en-US" sz="1600" noProof="1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uk-UA" sz="1600" noProof="1">
                <a:latin typeface="Courier New" panose="02070309020205020404" pitchFamily="49" charset="0"/>
                <a:cs typeface="Courier New" panose="02070309020205020404" pitchFamily="49" charset="0"/>
              </a:rPr>
              <a:t>яMм л д    :п цвзтотгядл из ей уі</a:t>
            </a:r>
            <a:endParaRPr lang="en-US" sz="1600" noProof="1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uk-UA" sz="1600" noProof="1">
                <a:latin typeface="Courier New" panose="02070309020205020404" pitchFamily="49" charset="0"/>
                <a:cs typeface="Courier New" panose="02070309020205020404" pitchFamily="49" charset="0"/>
              </a:rPr>
              <a:t> L вашадокз раеомикиокаязл вн з .</a:t>
            </a:r>
            <a:endParaRPr lang="en-US" sz="1600" noProof="1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uk-UA" sz="1600" noProof="1">
                <a:latin typeface="Courier New" panose="02070309020205020404" pitchFamily="49" charset="0"/>
                <a:cs typeface="Courier New" panose="02070309020205020404" pitchFamily="49" charset="0"/>
              </a:rPr>
              <a:t>с елдрвлкамта  .от,л ив аьістпат     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F896143-6540-4095-8E4C-84E9A773F2A9}"/>
              </a:ext>
            </a:extLst>
          </p:cNvPr>
          <p:cNvSpPr txBox="1"/>
          <p:nvPr/>
        </p:nvSpPr>
        <p:spPr>
          <a:xfrm>
            <a:off x="6291404" y="191471"/>
            <a:ext cx="5316264" cy="6109741"/>
          </a:xfrm>
          <a:prstGeom prst="rect">
            <a:avLst/>
          </a:prstGeom>
          <a:noFill/>
        </p:spPr>
        <p:txBody>
          <a:bodyPr vert="wordArtVert"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uk-UA" sz="1600" spc="-700" noProof="1">
                <a:latin typeface="Courier New" panose="02070309020205020404" pitchFamily="49" charset="0"/>
                <a:cs typeface="Courier New" panose="02070309020205020404" pitchFamily="49" charset="0"/>
              </a:rPr>
              <a:t>Утдла иаярсоивпп ги ьв акг  іірсе</a:t>
            </a:r>
            <a:endParaRPr lang="en-US" sz="1600" spc="-700" noProof="1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>
              <a:lnSpc>
                <a:spcPct val="90000"/>
              </a:lnSpc>
            </a:pPr>
            <a:r>
              <a:rPr lang="uk-UA" sz="1600" spc="-700" noProof="1">
                <a:latin typeface="Courier New" panose="02070309020205020404" pitchFamily="49" charset="0"/>
                <a:cs typeface="Courier New" panose="02070309020205020404" pitchFamily="49" charset="0"/>
              </a:rPr>
              <a:t> алеспфт екг иорТу аниїтооззхвитк</a:t>
            </a:r>
            <a:endParaRPr lang="en-US" sz="1600" spc="-700" noProof="1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>
              <a:lnSpc>
                <a:spcPct val="90000"/>
              </a:lnSpc>
            </a:pPr>
            <a:r>
              <a:rPr lang="uk-UA" sz="1600" spc="-700" noProof="1">
                <a:latin typeface="Courier New" panose="02070309020205020404" pitchFamily="49" charset="0"/>
                <a:cs typeface="Courier New" panose="02070309020205020404" pitchFamily="49" charset="0"/>
              </a:rPr>
              <a:t>рнямтртикмауолтаа слогмижлаа  нос</a:t>
            </a:r>
            <a:endParaRPr lang="en-US" sz="1600" spc="-700" noProof="1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>
              <a:lnSpc>
                <a:spcPct val="90000"/>
              </a:lnSpc>
            </a:pPr>
            <a:r>
              <a:rPr lang="uk-UA" sz="1600" spc="-700" noProof="1">
                <a:latin typeface="Courier New" panose="02070309020205020404" pitchFamily="49" charset="0"/>
                <a:cs typeface="Courier New" panose="02070309020205020404" pitchFamily="49" charset="0"/>
              </a:rPr>
              <a:t>ад еииу оод доівкнтегл  нодсоацст</a:t>
            </a:r>
            <a:endParaRPr lang="en-US" sz="1600" spc="-700" noProof="1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>
              <a:lnSpc>
                <a:spcPct val="90000"/>
              </a:lnSpc>
            </a:pPr>
            <a:r>
              <a:rPr lang="uk-UA" sz="1600" spc="-700" noProof="1">
                <a:latin typeface="Courier New" panose="02070309020205020404" pitchFamily="49" charset="0"/>
                <a:cs typeface="Courier New" panose="02070309020205020404" pitchFamily="49" charset="0"/>
              </a:rPr>
              <a:t>заннвз,цж.нуи миіев оянооватдвиуо</a:t>
            </a:r>
            <a:endParaRPr lang="en-US" sz="1600" spc="-700" noProof="1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>
              <a:lnSpc>
                <a:spcPct val="90000"/>
              </a:lnSpc>
            </a:pPr>
            <a:r>
              <a:rPr lang="uk-UA" sz="1600" spc="-700" noProof="1">
                <a:latin typeface="Courier New" panose="02070309020205020404" pitchFamily="49" charset="0"/>
                <a:cs typeface="Courier New" panose="02070309020205020404" pitchFamily="49" charset="0"/>
              </a:rPr>
              <a:t>іратон ін иннф л  ой декгкєонтпвв</a:t>
            </a:r>
            <a:endParaRPr lang="en-US" sz="1600" spc="-700" noProof="1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>
              <a:lnSpc>
                <a:spcPct val="90000"/>
              </a:lnSpc>
            </a:pPr>
            <a:r>
              <a:rPr lang="uk-UA" sz="1600" spc="-700" noProof="1">
                <a:latin typeface="Courier New" panose="02070309020205020404" pitchFamily="49" charset="0"/>
                <a:cs typeface="Courier New" panose="02070309020205020404" pitchFamily="49" charset="0"/>
              </a:rPr>
              <a:t> тдасад оВхи озостр ту роутсоо ао</a:t>
            </a:r>
            <a:endParaRPr lang="en-US" sz="1600" spc="-700" noProof="1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>
              <a:lnSpc>
                <a:spcPct val="90000"/>
              </a:lnSpc>
            </a:pPr>
            <a:r>
              <a:rPr lang="uk-UA" sz="1600" spc="-700" noProof="1">
                <a:latin typeface="Courier New" panose="02070309020205020404" pitchFamily="49" charset="0"/>
                <a:cs typeface="Courier New" panose="02070309020205020404" pitchFamily="49" charset="0"/>
              </a:rPr>
              <a:t>внамтчовги крра тіена.пе  ьотмпнм</a:t>
            </a:r>
            <a:endParaRPr lang="en-US" sz="1600" spc="-700" noProof="1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>
              <a:lnSpc>
                <a:spcPct val="90000"/>
              </a:lnSpc>
            </a:pPr>
            <a:r>
              <a:rPr lang="uk-UA" sz="1600" spc="-700" noProof="1">
                <a:latin typeface="Courier New" panose="02070309020205020404" pitchFamily="49" charset="0"/>
                <a:cs typeface="Courier New" panose="02070309020205020404" pitchFamily="49" charset="0"/>
              </a:rPr>
              <a:t>ион еевлокснамсбилна  омпісвиаону</a:t>
            </a:r>
            <a:endParaRPr lang="en-US" sz="1600" spc="-700" noProof="1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>
              <a:lnSpc>
                <a:spcPct val="90000"/>
              </a:lnSpc>
            </a:pPr>
            <a:r>
              <a:rPr lang="uk-UA" sz="1600" spc="-700" noProof="1">
                <a:latin typeface="Courier New" panose="02070309020205020404" pitchFamily="49" charset="0"/>
                <a:cs typeface="Courier New" panose="02070309020205020404" pitchFamily="49" charset="0"/>
              </a:rPr>
              <a:t>кїнойноа отузатальндоАтоо яуптдя </a:t>
            </a:r>
            <a:endParaRPr lang="en-US" sz="1600" spc="-700" noProof="1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>
              <a:lnSpc>
                <a:spcPct val="90000"/>
              </a:lnSpc>
            </a:pPr>
            <a:r>
              <a:rPr lang="uk-UA" sz="1600" spc="-700" noProof="1">
                <a:latin typeface="Courier New" panose="02070309020205020404" pitchFamily="49" charset="0"/>
                <a:cs typeface="Courier New" panose="02070309020205020404" pitchFamily="49" charset="0"/>
              </a:rPr>
              <a:t>о яд,ндсерит тогікяаддр ст єниі п</a:t>
            </a:r>
            <a:endParaRPr lang="en-US" sz="1600" spc="-700" noProof="1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>
              <a:lnSpc>
                <a:spcPct val="90000"/>
              </a:lnSpc>
            </a:pPr>
            <a:r>
              <a:rPr lang="uk-UA" sz="1600" spc="-700" noProof="1">
                <a:latin typeface="Courier New" panose="02070309020205020404" pitchFamily="49" charset="0"/>
                <a:cs typeface="Courier New" panose="02070309020205020404" pitchFamily="49" charset="0"/>
              </a:rPr>
              <a:t>рм н яитлилизуса и тнжіси.отичбср</a:t>
            </a:r>
            <a:endParaRPr lang="en-US" sz="1600" spc="-700" noProof="1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>
              <a:lnSpc>
                <a:spcPct val="90000"/>
              </a:lnSpc>
            </a:pPr>
            <a:r>
              <a:rPr lang="uk-UA" sz="1600" spc="-700" noProof="1">
                <a:latin typeface="Courier New" panose="02070309020205020404" pitchFamily="49" charset="0"/>
                <a:cs typeface="Courier New" panose="02070309020205020404" pitchFamily="49" charset="0"/>
              </a:rPr>
              <a:t>иокан тиесі авотд сиоебтл дьхннто</a:t>
            </a:r>
            <a:endParaRPr lang="en-US" sz="1600" spc="-700" noProof="1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>
              <a:lnSpc>
                <a:spcPct val="90000"/>
              </a:lnSpc>
            </a:pPr>
            <a:r>
              <a:rPr lang="uk-UA" sz="1600" spc="-700" noProof="1">
                <a:latin typeface="Courier New" panose="02070309020205020404" pitchFamily="49" charset="0"/>
                <a:cs typeface="Courier New" panose="02070309020205020404" pitchFamily="49" charset="0"/>
              </a:rPr>
              <a:t>свікасьвмтвцдавоаст т ниадис оииц</a:t>
            </a:r>
            <a:endParaRPr lang="en-US" sz="1600" spc="-700" noProof="1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>
              <a:lnSpc>
                <a:spcPct val="90000"/>
              </a:lnSpc>
            </a:pPr>
            <a:r>
              <a:rPr lang="uk-UA" sz="1600" spc="-700" noProof="1">
                <a:latin typeface="Courier New" panose="02070309020205020404" pitchFamily="49" charset="0"/>
                <a:cs typeface="Courier New" panose="02070309020205020404" pitchFamily="49" charset="0"/>
              </a:rPr>
              <a:t>тилоптсоеа ьанурюпоїизолн.няе.йле</a:t>
            </a:r>
            <a:endParaRPr lang="en-US" sz="1600" spc="-700" noProof="1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>
              <a:lnSpc>
                <a:spcPct val="90000"/>
              </a:lnSpc>
            </a:pPr>
            <a:r>
              <a:rPr lang="uk-UA" sz="1600" spc="-700" noProof="1">
                <a:latin typeface="Courier New" panose="02070309020205020404" pitchFamily="49" charset="0"/>
                <a:cs typeface="Courier New" panose="02070309020205020404" pitchFamily="49" charset="0"/>
              </a:rPr>
              <a:t>а ьврияснндоєнєатррмпа ьн   л  іс</a:t>
            </a:r>
            <a:endParaRPr lang="en-US" sz="1600" spc="-700" noProof="1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>
              <a:lnSpc>
                <a:spcPct val="90000"/>
              </a:lnSpc>
            </a:pPr>
            <a:r>
              <a:rPr lang="uk-UA" sz="1600" spc="-700" noProof="1">
                <a:latin typeface="Courier New" panose="02070309020205020404" pitchFamily="49" charset="0"/>
                <a:cs typeface="Courier New" panose="02070309020205020404" pitchFamily="49" charset="0"/>
              </a:rPr>
              <a:t>нHкиил ттнагшяшзьоі нвз яСрдеЦдво</a:t>
            </a:r>
            <a:endParaRPr lang="en-US" sz="1600" spc="-700" noProof="1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>
              <a:lnSpc>
                <a:spcPct val="90000"/>
              </a:lnSpc>
            </a:pPr>
            <a:r>
              <a:rPr lang="uk-UA" sz="1600" spc="-700" noProof="1">
                <a:latin typeface="Courier New" panose="02070309020205020404" pitchFamily="49" charset="0"/>
                <a:cs typeface="Courier New" panose="02070309020205020404" pitchFamily="49" charset="0"/>
              </a:rPr>
              <a:t>нTохкюзіаяєо , о снсодад,таомео р</a:t>
            </a:r>
            <a:endParaRPr lang="en-US" sz="1600" spc="-700" noProof="1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>
              <a:lnSpc>
                <a:spcPct val="90000"/>
              </a:lnSpc>
            </a:pPr>
            <a:r>
              <a:rPr lang="uk-UA" sz="1600" spc="-700" noProof="1">
                <a:latin typeface="Courier New" panose="02070309020205020404" pitchFamily="49" charset="0"/>
                <a:cs typeface="Courier New" panose="02070309020205020404" pitchFamily="49" charset="0"/>
              </a:rPr>
              <a:t>яMм л д    :п цвзтотгядл из ей уі</a:t>
            </a:r>
            <a:endParaRPr lang="en-US" sz="1600" spc="-700" noProof="1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>
              <a:lnSpc>
                <a:spcPct val="90000"/>
              </a:lnSpc>
            </a:pPr>
            <a:r>
              <a:rPr lang="uk-UA" sz="1600" spc="-700" noProof="1">
                <a:latin typeface="Courier New" panose="02070309020205020404" pitchFamily="49" charset="0"/>
                <a:cs typeface="Courier New" panose="02070309020205020404" pitchFamily="49" charset="0"/>
              </a:rPr>
              <a:t> L вашадокз раеомикиокаязл вн з .</a:t>
            </a:r>
            <a:endParaRPr lang="en-US" sz="1600" spc="-700" noProof="1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>
              <a:lnSpc>
                <a:spcPct val="90000"/>
              </a:lnSpc>
            </a:pPr>
            <a:r>
              <a:rPr lang="uk-UA" sz="1600" spc="-700" noProof="1">
                <a:latin typeface="Courier New" panose="02070309020205020404" pitchFamily="49" charset="0"/>
                <a:cs typeface="Courier New" panose="02070309020205020404" pitchFamily="49" charset="0"/>
              </a:rPr>
              <a:t>с елдрвлкамта  .от,л ив аьістпат </a:t>
            </a:r>
          </a:p>
        </p:txBody>
      </p:sp>
    </p:spTree>
    <p:extLst>
      <p:ext uri="{BB962C8B-B14F-4D97-AF65-F5344CB8AC3E}">
        <p14:creationId xmlns:p14="http://schemas.microsoft.com/office/powerpoint/2010/main" val="14870655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xit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9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2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xit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16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000"/>
                            </p:stCondLst>
                            <p:childTnLst>
                              <p:par>
                                <p:cTn id="1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2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xit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23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6000"/>
                            </p:stCondLst>
                            <p:childTnLst>
                              <p:par>
                                <p:cTn id="2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20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xit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30" dur="2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800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20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xit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37" dur="2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0000"/>
                            </p:stCondLst>
                            <p:childTnLst>
                              <p:par>
                                <p:cTn id="4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20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xit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44" dur="20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2000"/>
                            </p:stCondLst>
                            <p:childTnLst>
                              <p:par>
                                <p:cTn id="4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2000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xit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51" dur="20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14000"/>
                            </p:stCondLst>
                            <p:childTnLst>
                              <p:par>
                                <p:cTn id="5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6" dur="2000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xit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58" dur="20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16000"/>
                            </p:stCondLst>
                            <p:childTnLst>
                              <p:par>
                                <p:cTn id="6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3" dur="2000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xit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65" dur="20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18000"/>
                            </p:stCondLst>
                            <p:childTnLst>
                              <p:par>
                                <p:cTn id="6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0" dur="2000"/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2" presetClass="exit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72" dur="2000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20000"/>
                            </p:stCondLst>
                            <p:childTnLst>
                              <p:par>
                                <p:cTn id="7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7" dur="2000"/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2" presetClass="exit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79" dur="2000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22000"/>
                            </p:stCondLst>
                            <p:childTnLst>
                              <p:par>
                                <p:cTn id="8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4" dur="2000"/>
                                        <p:tgtEl>
                                          <p:spTgt spid="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22" presetClass="exit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86" dur="2000"/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24000"/>
                            </p:stCondLst>
                            <p:childTnLst>
                              <p:par>
                                <p:cTn id="8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1" dur="2000"/>
                                        <p:tgtEl>
                                          <p:spTgt spid="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22" presetClass="exit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93" dur="2000"/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26000"/>
                            </p:stCondLst>
                            <p:childTnLst>
                              <p:par>
                                <p:cTn id="9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8" dur="2000"/>
                                        <p:tgtEl>
                                          <p:spTgt spid="8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22" presetClass="exit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100" dur="2000"/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28000"/>
                            </p:stCondLst>
                            <p:childTnLst>
                              <p:par>
                                <p:cTn id="10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5" dur="2000"/>
                                        <p:tgtEl>
                                          <p:spTgt spid="8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22" presetClass="exit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107" dur="2000"/>
                                        <p:tgtEl>
                                          <p:spTgt spid="4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30000"/>
                            </p:stCondLst>
                            <p:childTnLst>
                              <p:par>
                                <p:cTn id="11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2" dur="2000"/>
                                        <p:tgtEl>
                                          <p:spTgt spid="8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22" presetClass="exit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114" dur="2000"/>
                                        <p:tgtEl>
                                          <p:spTgt spid="4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32000"/>
                            </p:stCondLst>
                            <p:childTnLst>
                              <p:par>
                                <p:cTn id="1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9" dur="2000"/>
                                        <p:tgtEl>
                                          <p:spTgt spid="8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22" presetClass="exit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121" dur="2000"/>
                                        <p:tgtEl>
                                          <p:spTgt spid="4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" fill="hold">
                            <p:stCondLst>
                              <p:cond delay="34000"/>
                            </p:stCondLst>
                            <p:childTnLst>
                              <p:par>
                                <p:cTn id="12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6" dur="2000"/>
                                        <p:tgtEl>
                                          <p:spTgt spid="8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7" presetID="22" presetClass="exit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128" dur="2000"/>
                                        <p:tgtEl>
                                          <p:spTgt spid="4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36000"/>
                            </p:stCondLst>
                            <p:childTnLst>
                              <p:par>
                                <p:cTn id="13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3" dur="2000"/>
                                        <p:tgtEl>
                                          <p:spTgt spid="8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4" presetID="22" presetClass="exit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135" dur="2000"/>
                                        <p:tgtEl>
                                          <p:spTgt spid="4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7" fill="hold">
                            <p:stCondLst>
                              <p:cond delay="38000"/>
                            </p:stCondLst>
                            <p:childTnLst>
                              <p:par>
                                <p:cTn id="13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0" dur="2000"/>
                                        <p:tgtEl>
                                          <p:spTgt spid="8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1" presetID="22" presetClass="exit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142" dur="2000"/>
                                        <p:tgtEl>
                                          <p:spTgt spid="4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4" fill="hold">
                            <p:stCondLst>
                              <p:cond delay="40000"/>
                            </p:stCondLst>
                            <p:childTnLst>
                              <p:par>
                                <p:cTn id="14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7" dur="2000"/>
                                        <p:tgtEl>
                                          <p:spTgt spid="8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8" presetID="22" presetClass="exit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149" dur="2000"/>
                                        <p:tgtEl>
                                          <p:spTgt spid="4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/>
      <p:bldP spid="8" grpId="0" uiExpand="1" build="p"/>
    </p:bldLst>
  </p:timing>
</p:sld>
</file>

<file path=ppt/theme/theme1.xml><?xml version="1.0" encoding="utf-8"?>
<a:theme xmlns:a="http://schemas.openxmlformats.org/drawingml/2006/main" name="Тема Office">
  <a:themeElements>
    <a:clrScheme name="Офіс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Офіс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Офіс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318</TotalTime>
  <Words>242</Words>
  <Application>Microsoft Office PowerPoint</Application>
  <PresentationFormat>Широкий екран</PresentationFormat>
  <Paragraphs>42</Paragraphs>
  <Slides>1</Slides>
  <Notes>0</Notes>
  <HiddenSlides>0</HiddenSlides>
  <MMClips>0</MMClips>
  <ScaleCrop>false</ScaleCrop>
  <HeadingPairs>
    <vt:vector size="6" baseType="variant">
      <vt:variant>
        <vt:lpstr>Використані шрифти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слайдів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Courier New</vt:lpstr>
      <vt:lpstr>Тема Office</vt:lpstr>
      <vt:lpstr>Презентація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Презентація PowerPoint</dc:title>
  <dc:creator>IGOR ZAVADSKYI</dc:creator>
  <cp:lastModifiedBy>IGOR ZAVADSKYI</cp:lastModifiedBy>
  <cp:revision>14</cp:revision>
  <dcterms:created xsi:type="dcterms:W3CDTF">2021-02-20T17:42:18Z</dcterms:created>
  <dcterms:modified xsi:type="dcterms:W3CDTF">2021-02-21T12:15:55Z</dcterms:modified>
</cp:coreProperties>
</file>