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6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7A695-DFB7-435B-80ED-3D338E5118C5}" type="datetimeFigureOut">
              <a:rPr lang="uk-UA" smtClean="0"/>
              <a:t>28.01.2024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0EFD5-2F97-413D-A47C-3547AB64F2C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1564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3F3820-C094-4FF0-A8B4-4D03AC2E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79F-667A-4E90-A540-CD5557D7CDA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FD285F2-1C12-4699-BBD4-759E45C1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36B69B31-AD85-463C-8355-A8969344E7E4}"/>
              </a:ext>
            </a:extLst>
          </p:cNvPr>
          <p:cNvSpPr txBox="1"/>
          <p:nvPr userDrawn="1"/>
        </p:nvSpPr>
        <p:spPr>
          <a:xfrm>
            <a:off x="4759592" y="2598001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2" name="Кнопка дії: перейти в кінець 14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2C152972-0A0E-4B8E-8D06-E1005820F121}"/>
              </a:ext>
            </a:extLst>
          </p:cNvPr>
          <p:cNvSpPr/>
          <p:nvPr userDrawn="1"/>
        </p:nvSpPr>
        <p:spPr>
          <a:xfrm>
            <a:off x="5330581" y="3624550"/>
            <a:ext cx="386029" cy="36512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2B13C34-C706-4E1F-AA72-CF874A2340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A8D679E-C821-4606-B547-69D2F731F138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33A1A33-4526-4DFA-8A05-AFB1E0704C6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51510B6-B69B-41CC-AB86-2A333DC7324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A6C72B8-692D-46DF-B58F-71A23ECB5F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AA63772-CBE8-4F4B-9626-20207289A70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DF05C91-51F6-4A64-AD58-40E46E4713F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4F98466-BA1F-4D6B-B963-D02390BAD02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26E1956-7A78-405F-B2F2-75686E09995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0579935A-3968-4AFC-9B69-ADA40A8BB03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7CBB5D9-F4FE-4BCB-9883-AE1E104C89E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01D0405-75A6-4ABE-9085-227291B830C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894B2DA-4F99-4125-8010-FB2F9A168CE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CBF0C52-CCC7-4BCA-A208-8F0504AF585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4CD30A3-2EA8-4462-B1F1-DF988DD160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39196C16-CD9B-4785-8821-3DA605C402C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BD5ACCA-D5B6-44D1-B3EA-1406BA05485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5CE392F-112E-4ED5-BF17-0D2BCA68830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0B4904C-2598-4E20-B614-E0004A5E9F7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848FCE8-CBFF-4E34-BC24-598A04DAF3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3CE2D3B-E372-46D2-8A68-4D2706851C3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D5CDC92-0CBF-44CA-A7AA-DAD75406E9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A059B0C-1E7E-48BB-AFB5-F44278A2D80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2C8E907-3524-426B-BB41-BAD573C203D3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64D04D0-B255-4C84-8906-12FFBA4B4E4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494ECE75-8E37-4E74-BE2C-87D9476AFF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C6EF832-9E6D-45EB-86C0-510E66FE160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F4F0D08-4C30-4CF9-8386-5206B62A38D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551EB7A-5769-4F74-846E-82226D718C4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E9B248-AAD5-4ACF-99A5-506635CD89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51818B0-AEE7-404B-8C35-B23D7E68770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80A25D0-37C6-4CC2-998F-CAF938E115A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2944F93-0EE4-4588-A9E6-A80E22091A4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345F3CF-D9FC-4CE0-87A7-AF7E876CC27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E845630-E48C-450F-AC9E-6BE0AAC409CA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BF05073-B9FF-4A40-B510-E27B38E83EA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C756A95-9DDA-4B68-812E-D6BEE7CB05C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2E94F240-0A4B-4557-9AFF-33821664673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12F7C65-9B94-40DE-9EB0-956B86A70C59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FB66C79-23DA-484F-9493-1BD577C63A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A41ADF8A-49BF-47AE-BDA8-DC81EC8F59F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457A155-B812-4BA0-98CA-D9320EFFA3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44EA149-446A-462D-9D8D-C8A9C168DB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3F6B3A5-8DB3-4E4C-8F6F-242252E9A8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B69A849-573C-4DFE-9E08-FB90642AEDB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88DD858E-E5F6-4CDD-A888-412E84AF699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77C2FC72-1CAB-45F8-80B4-3B3CED3EF3D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AA4ECECC-0F11-497E-8D9F-9DA7B077026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9FD3E91-D91B-4781-85A0-A2E25E76BDA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830238A-CA92-481D-8BC6-828C933465C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27BE4F6-D163-44F3-BFF1-DDB831FFEAA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0E951D1-B02F-4EF9-8A49-B7FC8BA96EA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0FFDB69-CF0A-4A75-982A-149BAE39003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C170FEE-599F-49A3-B8EF-5880769B52C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297B7B9-A080-403C-92A7-3D0CC3A6F13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A9AD655-4EDB-41D6-A39A-8D816AE1AC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8B579F08-5621-4F0E-8C51-8415B6984D3B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4BAB55B-A242-49E1-83E7-E492ED2128E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0A4C12E-0FAB-4DC9-8B2A-9092034ADC1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4DD6DC9D-318B-4DCE-A049-56EDBC888E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12E0F00-3F2B-4D29-A967-C79C79535F1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9E448D9-3B1C-42DB-8450-21CDB9C3879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C7EF80E-B93C-49B0-AE32-24E9C7117B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C8C33950-C762-4DE7-B704-2FBAFD0EFD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68CF2CA5-062C-477A-B721-8534674231B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2DB7B29A-C595-4745-BBCA-79CA78B1E7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C6710CE-8057-42D3-B6CA-D7C06B5ABB59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  <p:sp>
        <p:nvSpPr>
          <p:cNvPr id="210" name="Кнопка дії: перейти далі 20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003C7A1-9798-4FF9-8BF6-248D8C173675}"/>
              </a:ext>
            </a:extLst>
          </p:cNvPr>
          <p:cNvSpPr/>
          <p:nvPr userDrawn="1"/>
        </p:nvSpPr>
        <p:spPr>
          <a:xfrm>
            <a:off x="5840647" y="3624550"/>
            <a:ext cx="386029" cy="365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529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3013560-E3DD-4B0A-B300-64AA2A381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AB90-C7FF-4215-A1A8-B692E918F848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3405D2B-ACE0-4244-A1B3-0D72DBF87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9A9642B-3211-4F8D-8E94-64FEDD073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08047A-F735-499B-957B-42927E347C20}"/>
              </a:ext>
            </a:extLst>
          </p:cNvPr>
          <p:cNvSpPr txBox="1"/>
          <p:nvPr userDrawn="1"/>
        </p:nvSpPr>
        <p:spPr>
          <a:xfrm>
            <a:off x="3746654" y="2598001"/>
            <a:ext cx="946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  :</a:t>
            </a:r>
            <a:endParaRPr lang="uk-UA" sz="4800" b="1" dirty="0"/>
          </a:p>
        </p:txBody>
      </p:sp>
      <p:sp>
        <p:nvSpPr>
          <p:cNvPr id="11" name="Кнопка дії: перейти в кінець 10">
            <a:hlinkClick r:id="" action="ppaction://hlinkshowjump?jump=lastslide" highlightClick="1"/>
            <a:extLst>
              <a:ext uri="{FF2B5EF4-FFF2-40B4-BE49-F238E27FC236}">
                <a16:creationId xmlns:a16="http://schemas.microsoft.com/office/drawing/2014/main" id="{E711D499-BE44-469A-8213-33FAD5751E87}"/>
              </a:ext>
            </a:extLst>
          </p:cNvPr>
          <p:cNvSpPr/>
          <p:nvPr userDrawn="1"/>
        </p:nvSpPr>
        <p:spPr>
          <a:xfrm>
            <a:off x="4736815" y="3580482"/>
            <a:ext cx="386029" cy="36512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Кнопка дії: перейти далі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0595974-0DA9-4D82-BD83-C7585BC05579}"/>
              </a:ext>
            </a:extLst>
          </p:cNvPr>
          <p:cNvSpPr/>
          <p:nvPr userDrawn="1"/>
        </p:nvSpPr>
        <p:spPr>
          <a:xfrm>
            <a:off x="5246881" y="3580482"/>
            <a:ext cx="386029" cy="365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5DF836-AB04-4CC0-95E1-B27BBDA819A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D5D51D-5C0D-496D-9382-59E8DDE91845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AB7414-E030-42E9-A625-DFFC4050892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7300F5-17E1-4EDC-9B80-AA9224BC8D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0A2281-2AE4-42AA-9F2A-ADAF5DAB25C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EE6FD4-D13D-469D-BFF9-B59236264E6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24D4F7-E2B4-4A76-B234-F930AFFF4ED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DAFCD6-5FE1-4651-9307-C1DB48CB9CE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FB1827A-BCE4-4594-BA78-B86EC971706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C2D175-E90C-467C-9F9F-F58D10D345A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7AC553-AE12-4D2E-82DB-AB391EB55E1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FF032D-60A9-498A-8F85-2FB6A32D2BE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DDBB19-D290-421A-94EE-FE05BB18CCAB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BA58BB-CF17-4CFC-AC2B-4D2D4BFEA2A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4D7982-7987-46A5-B5AB-566FDB93AF3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D61696-CDFC-4817-8690-6A3A24E8E93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811520-C58D-46F9-95C9-CD3164F4B2C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6CB130-5996-44BB-8733-D92F13D988F1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18C85F-5978-4051-A04B-88C83DA6C74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0391814-BD4C-4833-950E-CC498C92422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145FDC-DB76-4691-B557-1AB620B377E1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29A914-4047-4CF6-9A80-19208409BB7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D4B183-97BB-49C4-8C12-5C375A310CE1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5FA17EE-939F-4E2F-B8D5-D0BD4B7DBD18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36423CE-A495-4F1F-8615-5EDCFBDE10E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E558D7-5BF6-42C0-8978-45449327FF0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0B9D534-D68E-426E-ADEF-7D01558C357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07E449A-7721-456E-A2C6-A445E406E51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1B93A31-F78F-4779-B1BE-A1B238E58E1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0B67A08-3783-4066-BFA1-3E2C4ABCA27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720D89-FE01-4F0D-BE12-1F0099F0804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94D4E18-3807-4B4F-8738-FA5B0D91784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FEDFA9-3E1E-47A7-A344-AC87626B961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99102B9-06E4-44B3-A602-F36BD7B1AA6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39CB38-F588-40D8-AD87-8511CA4B1F7E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8D63BDA-CFD4-4025-BD72-E529C8D1F74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129D33E-F9A2-488B-A07C-0236B38921D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1883837-5E22-4FD4-9BCC-320AE7423AA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C17F54A-E3E5-431E-9B81-74398D171FA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1346DA0-3C35-45F4-823F-309662F142B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51A66A9-73A8-4721-9F44-CC30BDDB0E6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953D793-304E-4A52-A3E5-ADD0C6081BD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85AF0C8-7D18-4C3D-932A-091E6B438D6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6B23B1-6C14-4BEE-911A-67E9AC8C746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AF11506-E4B9-49F8-8EEC-B8A918B65D2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2706A34-A438-4E7B-99BD-A5DFD9484E76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2456910-9241-464A-A189-3B9DC3FD28D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03B0AAB-B68A-4B17-8175-7F5ADD0025A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E712C08-7829-4F01-AF5F-8C606E5E148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1F96576-E5BC-45EA-858C-9E16D0B1A2D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6E5BF5D-18BC-4AD9-BDBD-8BEE388AD99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B5B71C4-3EA1-4A3B-923D-FEEB3799BDB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17000D9-9EC1-406F-938A-8A5ACD9DDFB1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78009F5-8DA7-47B5-8DED-51A3305D559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27CD728-D98E-456C-91EC-507A10F2D16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7DD278B-5B60-4D8F-AB17-27D29EF54919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223AF03-32D0-45B1-8295-B99655231B63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D526CD0-85BC-4B8C-AD78-4B2AB0C379E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C25EF65-AA3C-43EA-90FC-889666797B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797245E-4973-426F-BC6E-D6A3BB3725B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90248EA-0F46-4D1C-ADEB-A0DD7DCFC9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C51C075-2EDF-4745-AFEB-0B5E74E859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7EF0831-19EA-4F1E-B0C1-8E1C7D936A7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E77F1C9-A6B9-4640-986B-7725D2473B1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F53457E-3D19-4BE6-A407-3661455962A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B62124B-F4EF-47D1-BD0D-278C87CEAED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EA2842A-C261-42CD-8512-FCB1151DA266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4D8B5EA-6EC9-4540-ADCD-037FE0A135F5}"/>
              </a:ext>
            </a:extLst>
          </p:cNvPr>
          <p:cNvSpPr/>
          <p:nvPr userDrawn="1"/>
        </p:nvSpPr>
        <p:spPr>
          <a:xfrm>
            <a:off x="4615626" y="2677098"/>
            <a:ext cx="612845" cy="696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0</a:t>
            </a:r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36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78" grpId="0"/>
      <p:bldP spid="78" grpId="1"/>
    </p:bld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5343B4-6463-448E-ACE9-8E375807F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DD6BE0A-BE92-4371-8F9E-5BE9E72DAE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4F2261A-14DF-4E6E-A283-79B681AC8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EE14-6530-4F74-9F9B-E3CB7520CDA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6259472-9D9A-4583-BAC5-039DF2A86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F204156-8898-4F8A-8BDB-1F33A3169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800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24D9E-76D9-4F38-8AE9-543099D64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985188C-711F-436E-B6FD-387B3D0C8A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C58FF48-8672-4758-845F-4416F43F46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3DFDAFD-AB7C-4CB8-B9F2-8A8891724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7BCC-BDB7-496F-85B6-E73FBA2FC3F6}" type="datetime1">
              <a:rPr lang="uk-UA" smtClean="0"/>
              <a:t>28.01.2024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903B633-989A-4F9B-A0A9-4820CFB3F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CB72C8D-EB8B-4A88-A1FD-CDCBC2D76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796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994049-82DC-488A-9330-83E9FFE33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89DD5A3-1519-499D-BAA0-90843398E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4B2B4866-3E35-467D-BBC7-03069CD16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0CDBEE8F-C960-428A-AD8C-86638DD4A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064C4C67-1859-4F0D-9D0F-AF7E605432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B7C95A40-3545-46AB-BC5D-EBC062F71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B83C-0F05-43B4-962B-D6D6F623DF76}" type="datetime1">
              <a:rPr lang="uk-UA" smtClean="0"/>
              <a:t>28.01.2024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1E035863-FF4D-4530-835E-074EE8A66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3F475B6B-180B-428D-8C83-08FB4DE4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316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CEA5EF-B069-4D1F-9189-8297073BC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036EFDE3-3BCB-45C4-B53E-4E04F0BFF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6A8C3-9F2E-49CF-9D44-7370AC8295A7}" type="datetime1">
              <a:rPr lang="uk-UA" smtClean="0"/>
              <a:t>28.01.2024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E6205571-F15B-4C9A-8D18-628B61F3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D33AA9F9-DA49-475B-9AC0-579193C97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005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61E293DF-8BB4-4D6E-950A-51B3BB813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196D-3661-4998-967D-91678295ADF1}" type="datetime1">
              <a:rPr lang="uk-UA" smtClean="0"/>
              <a:t>28.01.2024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32006D35-52D1-403F-8EA2-DD168081E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C542F213-757A-41ED-A16F-FF0BA4F24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093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4BF64F-9E9D-4818-89E6-3787F6FB9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AF6B389-7ACE-4034-95DB-5D97911FC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99CE057-8808-4973-B8C2-CD5DED87DC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E00D836-F6F8-450E-B18E-76318AC21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BCD4B-F0E4-4FE2-AAF3-EC7E5D8600FB}" type="datetime1">
              <a:rPr lang="uk-UA" smtClean="0"/>
              <a:t>28.01.2024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A66FAED-602C-4316-A11E-B0C78F6ED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46B82EC-A682-4F5A-BDA4-B20F3EBAC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298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4240A-3734-4902-A360-D41DF1D28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B6374E0C-097A-44E6-AC1E-27FE51CC24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3A462D39-22C9-497D-97EE-1C6F77806C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3DA40AF-E0DB-4386-8DEF-3FA20C4CF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3C38-8F78-4CB5-9DD0-9FAAA99C5A48}" type="datetime1">
              <a:rPr lang="uk-UA" smtClean="0"/>
              <a:t>28.01.2024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56E21B9-07FD-421F-A47F-A0A1755BD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B2982DF-2E46-42D2-AF04-56AB7AB77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205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DD10B-F291-47BA-B4DE-FD0264D3B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31EB44D-5BD2-4A2F-B2C0-8A4CFEC8BE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5AEC537-88F3-4563-8B39-CEEC3AF06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1A79F-F3D9-41D7-8B8E-473F09A70539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D230D89-A092-443E-960C-7F9618E2C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A204403-0A9D-45CB-9582-DA55CBABC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779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D1BFA778-8FB6-4601-B3AB-2FF11EEA4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CF540C59-6DF4-4AF4-B7BE-A288C3DB0F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879D21B-EDD6-454E-83D9-239D5346E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76E2-72A6-4AFF-AC7E-DEFF638BCED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C4A9E12-177E-4C12-9305-39CC87963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B3D5A81-2237-48D3-BBCC-816867346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809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3F3820-C094-4FF0-A8B4-4D03AC2E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79F-667A-4E90-A540-CD5557D7CDA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FD285F2-1C12-4699-BBD4-759E45C1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2" name="Кнопка дії: перейти в кінець 14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2C152972-0A0E-4B8E-8D06-E1005820F121}"/>
              </a:ext>
            </a:extLst>
          </p:cNvPr>
          <p:cNvSpPr/>
          <p:nvPr userDrawn="1"/>
        </p:nvSpPr>
        <p:spPr>
          <a:xfrm>
            <a:off x="5330581" y="3624550"/>
            <a:ext cx="386029" cy="36512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2B13C34-C706-4E1F-AA72-CF874A2340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A8D679E-C821-4606-B547-69D2F731F138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33A1A33-4526-4DFA-8A05-AFB1E0704C6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51510B6-B69B-41CC-AB86-2A333DC7324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A6C72B8-692D-46DF-B58F-71A23ECB5F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AA63772-CBE8-4F4B-9626-20207289A70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DF05C91-51F6-4A64-AD58-40E46E4713F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4F98466-BA1F-4D6B-B963-D02390BAD02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26E1956-7A78-405F-B2F2-75686E09995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0579935A-3968-4AFC-9B69-ADA40A8BB03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7CBB5D9-F4FE-4BCB-9883-AE1E104C89E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01D0405-75A6-4ABE-9085-227291B830C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894B2DA-4F99-4125-8010-FB2F9A168CE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CBF0C52-CCC7-4BCA-A208-8F0504AF585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4CD30A3-2EA8-4462-B1F1-DF988DD160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39196C16-CD9B-4785-8821-3DA605C402C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BD5ACCA-D5B6-44D1-B3EA-1406BA05485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5CE392F-112E-4ED5-BF17-0D2BCA68830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0B4904C-2598-4E20-B614-E0004A5E9F7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848FCE8-CBFF-4E34-BC24-598A04DAF3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3CE2D3B-E372-46D2-8A68-4D2706851C3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D5CDC92-0CBF-44CA-A7AA-DAD75406E9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A059B0C-1E7E-48BB-AFB5-F44278A2D80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2C8E907-3524-426B-BB41-BAD573C203D3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64D04D0-B255-4C84-8906-12FFBA4B4E4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494ECE75-8E37-4E74-BE2C-87D9476AFF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C6EF832-9E6D-45EB-86C0-510E66FE160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F4F0D08-4C30-4CF9-8386-5206B62A38D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551EB7A-5769-4F74-846E-82226D718C4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E9B248-AAD5-4ACF-99A5-506635CD89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51818B0-AEE7-404B-8C35-B23D7E68770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80A25D0-37C6-4CC2-998F-CAF938E115A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2944F93-0EE4-4588-A9E6-A80E22091A4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345F3CF-D9FC-4CE0-87A7-AF7E876CC27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E845630-E48C-450F-AC9E-6BE0AAC409CA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BF05073-B9FF-4A40-B510-E27B38E83EA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C756A95-9DDA-4B68-812E-D6BEE7CB05C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2E94F240-0A4B-4557-9AFF-33821664673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12F7C65-9B94-40DE-9EB0-956B86A70C59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FB66C79-23DA-484F-9493-1BD577C63A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A41ADF8A-49BF-47AE-BDA8-DC81EC8F59F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457A155-B812-4BA0-98CA-D9320EFFA3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44EA149-446A-462D-9D8D-C8A9C168DB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3F6B3A5-8DB3-4E4C-8F6F-242252E9A8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B69A849-573C-4DFE-9E08-FB90642AEDB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88DD858E-E5F6-4CDD-A888-412E84AF699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77C2FC72-1CAB-45F8-80B4-3B3CED3EF3D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AA4ECECC-0F11-497E-8D9F-9DA7B077026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9FD3E91-D91B-4781-85A0-A2E25E76BDA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830238A-CA92-481D-8BC6-828C933465C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27BE4F6-D163-44F3-BFF1-DDB831FFEAA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0E951D1-B02F-4EF9-8A49-B7FC8BA96EA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0FFDB69-CF0A-4A75-982A-149BAE39003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C170FEE-599F-49A3-B8EF-5880769B52C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297B7B9-A080-403C-92A7-3D0CC3A6F13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A9AD655-4EDB-41D6-A39A-8D816AE1AC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8B579F08-5621-4F0E-8C51-8415B6984D3B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4BAB55B-A242-49E1-83E7-E492ED2128E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0A4C12E-0FAB-4DC9-8B2A-9092034ADC1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4DD6DC9D-318B-4DCE-A049-56EDBC888E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12E0F00-3F2B-4D29-A967-C79C79535F1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9E448D9-3B1C-42DB-8450-21CDB9C3879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C7EF80E-B93C-49B0-AE32-24E9C7117B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C8C33950-C762-4DE7-B704-2FBAFD0EFD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68CF2CA5-062C-477A-B721-8534674231B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2DB7B29A-C595-4745-BBCA-79CA78B1E7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C6710CE-8057-42D3-B6CA-D7C06B5ABB59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  <p:sp>
        <p:nvSpPr>
          <p:cNvPr id="210" name="Кнопка дії: перейти далі 20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003C7A1-9798-4FF9-8BF6-248D8C173675}"/>
              </a:ext>
            </a:extLst>
          </p:cNvPr>
          <p:cNvSpPr/>
          <p:nvPr userDrawn="1"/>
        </p:nvSpPr>
        <p:spPr>
          <a:xfrm>
            <a:off x="5840647" y="3624550"/>
            <a:ext cx="386029" cy="365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342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</p:bld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3F3820-C094-4FF0-A8B4-4D03AC2E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79F-667A-4E90-A540-CD5557D7CDA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FD285F2-1C12-4699-BBD4-759E45C1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2" name="Кнопка дії: перейти в кінець 14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2C152972-0A0E-4B8E-8D06-E1005820F121}"/>
              </a:ext>
            </a:extLst>
          </p:cNvPr>
          <p:cNvSpPr/>
          <p:nvPr userDrawn="1"/>
        </p:nvSpPr>
        <p:spPr>
          <a:xfrm>
            <a:off x="5330581" y="3624550"/>
            <a:ext cx="386029" cy="36512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2B13C34-C706-4E1F-AA72-CF874A2340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A8D679E-C821-4606-B547-69D2F731F138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33A1A33-4526-4DFA-8A05-AFB1E0704C6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51510B6-B69B-41CC-AB86-2A333DC7324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A6C72B8-692D-46DF-B58F-71A23ECB5F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AA63772-CBE8-4F4B-9626-20207289A70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DF05C91-51F6-4A64-AD58-40E46E4713F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4F98466-BA1F-4D6B-B963-D02390BAD02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26E1956-7A78-405F-B2F2-75686E09995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0579935A-3968-4AFC-9B69-ADA40A8BB03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7CBB5D9-F4FE-4BCB-9883-AE1E104C89E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01D0405-75A6-4ABE-9085-227291B830C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894B2DA-4F99-4125-8010-FB2F9A168CE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CBF0C52-CCC7-4BCA-A208-8F0504AF585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4CD30A3-2EA8-4462-B1F1-DF988DD160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39196C16-CD9B-4785-8821-3DA605C402C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BD5ACCA-D5B6-44D1-B3EA-1406BA05485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5CE392F-112E-4ED5-BF17-0D2BCA68830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0B4904C-2598-4E20-B614-E0004A5E9F7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848FCE8-CBFF-4E34-BC24-598A04DAF3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3CE2D3B-E372-46D2-8A68-4D2706851C3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D5CDC92-0CBF-44CA-A7AA-DAD75406E9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A059B0C-1E7E-48BB-AFB5-F44278A2D80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2C8E907-3524-426B-BB41-BAD573C203D3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64D04D0-B255-4C84-8906-12FFBA4B4E4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494ECE75-8E37-4E74-BE2C-87D9476AFF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C6EF832-9E6D-45EB-86C0-510E66FE160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F4F0D08-4C30-4CF9-8386-5206B62A38D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551EB7A-5769-4F74-846E-82226D718C4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E9B248-AAD5-4ACF-99A5-506635CD89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51818B0-AEE7-404B-8C35-B23D7E68770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80A25D0-37C6-4CC2-998F-CAF938E115A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2944F93-0EE4-4588-A9E6-A80E22091A4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345F3CF-D9FC-4CE0-87A7-AF7E876CC27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E845630-E48C-450F-AC9E-6BE0AAC409CA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BF05073-B9FF-4A40-B510-E27B38E83EA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C756A95-9DDA-4B68-812E-D6BEE7CB05C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2E94F240-0A4B-4557-9AFF-33821664673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12F7C65-9B94-40DE-9EB0-956B86A70C59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FB66C79-23DA-484F-9493-1BD577C63A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A41ADF8A-49BF-47AE-BDA8-DC81EC8F59F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457A155-B812-4BA0-98CA-D9320EFFA3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44EA149-446A-462D-9D8D-C8A9C168DB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3F6B3A5-8DB3-4E4C-8F6F-242252E9A8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B69A849-573C-4DFE-9E08-FB90642AEDB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88DD858E-E5F6-4CDD-A888-412E84AF699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77C2FC72-1CAB-45F8-80B4-3B3CED3EF3D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AA4ECECC-0F11-497E-8D9F-9DA7B077026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9FD3E91-D91B-4781-85A0-A2E25E76BDA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830238A-CA92-481D-8BC6-828C933465C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27BE4F6-D163-44F3-BFF1-DDB831FFEAA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0E951D1-B02F-4EF9-8A49-B7FC8BA96EA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0FFDB69-CF0A-4A75-982A-149BAE39003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C170FEE-599F-49A3-B8EF-5880769B52C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297B7B9-A080-403C-92A7-3D0CC3A6F13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A9AD655-4EDB-41D6-A39A-8D816AE1AC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8B579F08-5621-4F0E-8C51-8415B6984D3B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4BAB55B-A242-49E1-83E7-E492ED2128E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0A4C12E-0FAB-4DC9-8B2A-9092034ADC1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4DD6DC9D-318B-4DCE-A049-56EDBC888E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12E0F00-3F2B-4D29-A967-C79C79535F1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9E448D9-3B1C-42DB-8450-21CDB9C3879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C7EF80E-B93C-49B0-AE32-24E9C7117B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C8C33950-C762-4DE7-B704-2FBAFD0EFD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68CF2CA5-062C-477A-B721-8534674231B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2DB7B29A-C595-4745-BBCA-79CA78B1E7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C6710CE-8057-42D3-B6CA-D7C06B5ABB59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  <p:sp>
        <p:nvSpPr>
          <p:cNvPr id="210" name="Кнопка дії: перейти далі 20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003C7A1-9798-4FF9-8BF6-248D8C173675}"/>
              </a:ext>
            </a:extLst>
          </p:cNvPr>
          <p:cNvSpPr/>
          <p:nvPr userDrawn="1"/>
        </p:nvSpPr>
        <p:spPr>
          <a:xfrm>
            <a:off x="5840647" y="3624550"/>
            <a:ext cx="386029" cy="365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968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</p:bld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3F3820-C094-4FF0-A8B4-4D03AC2E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79F-667A-4E90-A540-CD5557D7CDA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FD285F2-1C12-4699-BBD4-759E45C1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2" name="Кнопка дії: перейти в кінець 14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2C152972-0A0E-4B8E-8D06-E1005820F121}"/>
              </a:ext>
            </a:extLst>
          </p:cNvPr>
          <p:cNvSpPr/>
          <p:nvPr userDrawn="1"/>
        </p:nvSpPr>
        <p:spPr>
          <a:xfrm>
            <a:off x="5330581" y="3624550"/>
            <a:ext cx="386029" cy="36512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2B13C34-C706-4E1F-AA72-CF874A2340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A8D679E-C821-4606-B547-69D2F731F138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33A1A33-4526-4DFA-8A05-AFB1E0704C6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51510B6-B69B-41CC-AB86-2A333DC7324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A6C72B8-692D-46DF-B58F-71A23ECB5F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AA63772-CBE8-4F4B-9626-20207289A70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DF05C91-51F6-4A64-AD58-40E46E4713F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4F98466-BA1F-4D6B-B963-D02390BAD02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26E1956-7A78-405F-B2F2-75686E09995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0579935A-3968-4AFC-9B69-ADA40A8BB03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7CBB5D9-F4FE-4BCB-9883-AE1E104C89E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01D0405-75A6-4ABE-9085-227291B830C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894B2DA-4F99-4125-8010-FB2F9A168CE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CBF0C52-CCC7-4BCA-A208-8F0504AF585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4CD30A3-2EA8-4462-B1F1-DF988DD160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39196C16-CD9B-4785-8821-3DA605C402C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BD5ACCA-D5B6-44D1-B3EA-1406BA05485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5CE392F-112E-4ED5-BF17-0D2BCA68830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0B4904C-2598-4E20-B614-E0004A5E9F7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848FCE8-CBFF-4E34-BC24-598A04DAF3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3CE2D3B-E372-46D2-8A68-4D2706851C3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D5CDC92-0CBF-44CA-A7AA-DAD75406E9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A059B0C-1E7E-48BB-AFB5-F44278A2D80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2C8E907-3524-426B-BB41-BAD573C203D3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64D04D0-B255-4C84-8906-12FFBA4B4E4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494ECE75-8E37-4E74-BE2C-87D9476AFF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C6EF832-9E6D-45EB-86C0-510E66FE160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F4F0D08-4C30-4CF9-8386-5206B62A38D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551EB7A-5769-4F74-846E-82226D718C4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E9B248-AAD5-4ACF-99A5-506635CD89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51818B0-AEE7-404B-8C35-B23D7E68770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80A25D0-37C6-4CC2-998F-CAF938E115A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2944F93-0EE4-4588-A9E6-A80E22091A4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345F3CF-D9FC-4CE0-87A7-AF7E876CC27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E845630-E48C-450F-AC9E-6BE0AAC409CA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BF05073-B9FF-4A40-B510-E27B38E83EA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C756A95-9DDA-4B68-812E-D6BEE7CB05C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2E94F240-0A4B-4557-9AFF-33821664673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12F7C65-9B94-40DE-9EB0-956B86A70C59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FB66C79-23DA-484F-9493-1BD577C63A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A41ADF8A-49BF-47AE-BDA8-DC81EC8F59F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457A155-B812-4BA0-98CA-D9320EFFA3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44EA149-446A-462D-9D8D-C8A9C168DB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3F6B3A5-8DB3-4E4C-8F6F-242252E9A8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B69A849-573C-4DFE-9E08-FB90642AEDB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88DD858E-E5F6-4CDD-A888-412E84AF699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77C2FC72-1CAB-45F8-80B4-3B3CED3EF3D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AA4ECECC-0F11-497E-8D9F-9DA7B077026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9FD3E91-D91B-4781-85A0-A2E25E76BDA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830238A-CA92-481D-8BC6-828C933465C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27BE4F6-D163-44F3-BFF1-DDB831FFEAA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0E951D1-B02F-4EF9-8A49-B7FC8BA96EA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0FFDB69-CF0A-4A75-982A-149BAE39003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C170FEE-599F-49A3-B8EF-5880769B52C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297B7B9-A080-403C-92A7-3D0CC3A6F13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A9AD655-4EDB-41D6-A39A-8D816AE1AC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8B579F08-5621-4F0E-8C51-8415B6984D3B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4BAB55B-A242-49E1-83E7-E492ED2128E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0A4C12E-0FAB-4DC9-8B2A-9092034ADC1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4DD6DC9D-318B-4DCE-A049-56EDBC888E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12E0F00-3F2B-4D29-A967-C79C79535F1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9E448D9-3B1C-42DB-8450-21CDB9C3879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C7EF80E-B93C-49B0-AE32-24E9C7117B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C8C33950-C762-4DE7-B704-2FBAFD0EFD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68CF2CA5-062C-477A-B721-8534674231B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2DB7B29A-C595-4745-BBCA-79CA78B1E7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C6710CE-8057-42D3-B6CA-D7C06B5ABB59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  <p:sp>
        <p:nvSpPr>
          <p:cNvPr id="210" name="Кнопка дії: перейти далі 20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003C7A1-9798-4FF9-8BF6-248D8C173675}"/>
              </a:ext>
            </a:extLst>
          </p:cNvPr>
          <p:cNvSpPr/>
          <p:nvPr userDrawn="1"/>
        </p:nvSpPr>
        <p:spPr>
          <a:xfrm>
            <a:off x="5840647" y="3624550"/>
            <a:ext cx="386029" cy="365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782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3F3820-C094-4FF0-A8B4-4D03AC2E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79F-667A-4E90-A540-CD5557D7CDA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FD285F2-1C12-4699-BBD4-759E45C1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2" name="Кнопка дії: перейти в кінець 141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2C152972-0A0E-4B8E-8D06-E1005820F121}"/>
              </a:ext>
            </a:extLst>
          </p:cNvPr>
          <p:cNvSpPr/>
          <p:nvPr userDrawn="1"/>
        </p:nvSpPr>
        <p:spPr>
          <a:xfrm>
            <a:off x="5330581" y="3624550"/>
            <a:ext cx="386029" cy="36512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2B13C34-C706-4E1F-AA72-CF874A2340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A8D679E-C821-4606-B547-69D2F731F138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33A1A33-4526-4DFA-8A05-AFB1E0704C6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51510B6-B69B-41CC-AB86-2A333DC7324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A6C72B8-692D-46DF-B58F-71A23ECB5F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AA63772-CBE8-4F4B-9626-20207289A70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DF05C91-51F6-4A64-AD58-40E46E4713F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4F98466-BA1F-4D6B-B963-D02390BAD02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26E1956-7A78-405F-B2F2-75686E09995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0579935A-3968-4AFC-9B69-ADA40A8BB03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7CBB5D9-F4FE-4BCB-9883-AE1E104C89E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01D0405-75A6-4ABE-9085-227291B830C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894B2DA-4F99-4125-8010-FB2F9A168CE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CBF0C52-CCC7-4BCA-A208-8F0504AF585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4CD30A3-2EA8-4462-B1F1-DF988DD160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39196C16-CD9B-4785-8821-3DA605C402C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BD5ACCA-D5B6-44D1-B3EA-1406BA05485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5CE392F-112E-4ED5-BF17-0D2BCA68830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0B4904C-2598-4E20-B614-E0004A5E9F7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848FCE8-CBFF-4E34-BC24-598A04DAF3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3CE2D3B-E372-46D2-8A68-4D2706851C3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D5CDC92-0CBF-44CA-A7AA-DAD75406E9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A059B0C-1E7E-48BB-AFB5-F44278A2D80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2C8E907-3524-426B-BB41-BAD573C203D3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64D04D0-B255-4C84-8906-12FFBA4B4E4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494ECE75-8E37-4E74-BE2C-87D9476AFF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C6EF832-9E6D-45EB-86C0-510E66FE160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F4F0D08-4C30-4CF9-8386-5206B62A38D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551EB7A-5769-4F74-846E-82226D718C4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E9B248-AAD5-4ACF-99A5-506635CD89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51818B0-AEE7-404B-8C35-B23D7E68770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80A25D0-37C6-4CC2-998F-CAF938E115A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2944F93-0EE4-4588-A9E6-A80E22091A4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345F3CF-D9FC-4CE0-87A7-AF7E876CC27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E845630-E48C-450F-AC9E-6BE0AAC409CA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BF05073-B9FF-4A40-B510-E27B38E83EA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C756A95-9DDA-4B68-812E-D6BEE7CB05C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2E94F240-0A4B-4557-9AFF-33821664673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12F7C65-9B94-40DE-9EB0-956B86A70C59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FB66C79-23DA-484F-9493-1BD577C63A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A41ADF8A-49BF-47AE-BDA8-DC81EC8F59F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457A155-B812-4BA0-98CA-D9320EFFA3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44EA149-446A-462D-9D8D-C8A9C168DB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3F6B3A5-8DB3-4E4C-8F6F-242252E9A8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B69A849-573C-4DFE-9E08-FB90642AEDB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88DD858E-E5F6-4CDD-A888-412E84AF699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77C2FC72-1CAB-45F8-80B4-3B3CED3EF3D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AA4ECECC-0F11-497E-8D9F-9DA7B077026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9FD3E91-D91B-4781-85A0-A2E25E76BDA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830238A-CA92-481D-8BC6-828C933465C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27BE4F6-D163-44F3-BFF1-DDB831FFEAA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0E951D1-B02F-4EF9-8A49-B7FC8BA96EA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0FFDB69-CF0A-4A75-982A-149BAE39003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C170FEE-599F-49A3-B8EF-5880769B52C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297B7B9-A080-403C-92A7-3D0CC3A6F13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A9AD655-4EDB-41D6-A39A-8D816AE1AC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8B579F08-5621-4F0E-8C51-8415B6984D3B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4BAB55B-A242-49E1-83E7-E492ED2128E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0A4C12E-0FAB-4DC9-8B2A-9092034ADC1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4DD6DC9D-318B-4DCE-A049-56EDBC888E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12E0F00-3F2B-4D29-A967-C79C79535F1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9E448D9-3B1C-42DB-8450-21CDB9C3879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C7EF80E-B93C-49B0-AE32-24E9C7117B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C8C33950-C762-4DE7-B704-2FBAFD0EFD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68CF2CA5-062C-477A-B721-8534674231B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2DB7B29A-C595-4745-BBCA-79CA78B1E7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C6710CE-8057-42D3-B6CA-D7C06B5ABB59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  <p:sp>
        <p:nvSpPr>
          <p:cNvPr id="210" name="Кнопка дії: перейти далі 20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003C7A1-9798-4FF9-8BF6-248D8C173675}"/>
              </a:ext>
            </a:extLst>
          </p:cNvPr>
          <p:cNvSpPr/>
          <p:nvPr userDrawn="1"/>
        </p:nvSpPr>
        <p:spPr>
          <a:xfrm>
            <a:off x="5840647" y="3624550"/>
            <a:ext cx="386029" cy="365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318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3F3820-C094-4FF0-A8B4-4D03AC2E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79F-667A-4E90-A540-CD5557D7CDA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FD285F2-1C12-4699-BBD4-759E45C1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2B13C34-C706-4E1F-AA72-CF874A2340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A8D679E-C821-4606-B547-69D2F731F138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33A1A33-4526-4DFA-8A05-AFB1E0704C6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51510B6-B69B-41CC-AB86-2A333DC7324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A6C72B8-692D-46DF-B58F-71A23ECB5F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AA63772-CBE8-4F4B-9626-20207289A70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DF05C91-51F6-4A64-AD58-40E46E4713F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4F98466-BA1F-4D6B-B963-D02390BAD02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26E1956-7A78-405F-B2F2-75686E09995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0579935A-3968-4AFC-9B69-ADA40A8BB03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7CBB5D9-F4FE-4BCB-9883-AE1E104C89E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01D0405-75A6-4ABE-9085-227291B830C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894B2DA-4F99-4125-8010-FB2F9A168CE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CBF0C52-CCC7-4BCA-A208-8F0504AF585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4CD30A3-2EA8-4462-B1F1-DF988DD160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39196C16-CD9B-4785-8821-3DA605C402C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BD5ACCA-D5B6-44D1-B3EA-1406BA05485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5CE392F-112E-4ED5-BF17-0D2BCA68830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0B4904C-2598-4E20-B614-E0004A5E9F7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848FCE8-CBFF-4E34-BC24-598A04DAF3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3CE2D3B-E372-46D2-8A68-4D2706851C3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D5CDC92-0CBF-44CA-A7AA-DAD75406E9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A059B0C-1E7E-48BB-AFB5-F44278A2D80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2C8E907-3524-426B-BB41-BAD573C203D3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64D04D0-B255-4C84-8906-12FFBA4B4E4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494ECE75-8E37-4E74-BE2C-87D9476AFF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C6EF832-9E6D-45EB-86C0-510E66FE160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F4F0D08-4C30-4CF9-8386-5206B62A38D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551EB7A-5769-4F74-846E-82226D718C4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E9B248-AAD5-4ACF-99A5-506635CD89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51818B0-AEE7-404B-8C35-B23D7E68770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80A25D0-37C6-4CC2-998F-CAF938E115A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2944F93-0EE4-4588-A9E6-A80E22091A4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345F3CF-D9FC-4CE0-87A7-AF7E876CC27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E845630-E48C-450F-AC9E-6BE0AAC409CA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BF05073-B9FF-4A40-B510-E27B38E83EA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C756A95-9DDA-4B68-812E-D6BEE7CB05C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2E94F240-0A4B-4557-9AFF-33821664673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12F7C65-9B94-40DE-9EB0-956B86A70C59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FB66C79-23DA-484F-9493-1BD577C63A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A41ADF8A-49BF-47AE-BDA8-DC81EC8F59F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457A155-B812-4BA0-98CA-D9320EFFA3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44EA149-446A-462D-9D8D-C8A9C168DB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3F6B3A5-8DB3-4E4C-8F6F-242252E9A8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B69A849-573C-4DFE-9E08-FB90642AEDB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88DD858E-E5F6-4CDD-A888-412E84AF699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77C2FC72-1CAB-45F8-80B4-3B3CED3EF3D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AA4ECECC-0F11-497E-8D9F-9DA7B077026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9FD3E91-D91B-4781-85A0-A2E25E76BDA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830238A-CA92-481D-8BC6-828C933465C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27BE4F6-D163-44F3-BFF1-DDB831FFEAA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0E951D1-B02F-4EF9-8A49-B7FC8BA96EA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0FFDB69-CF0A-4A75-982A-149BAE39003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C170FEE-599F-49A3-B8EF-5880769B52C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297B7B9-A080-403C-92A7-3D0CC3A6F13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A9AD655-4EDB-41D6-A39A-8D816AE1AC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8B579F08-5621-4F0E-8C51-8415B6984D3B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4BAB55B-A242-49E1-83E7-E492ED2128E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0A4C12E-0FAB-4DC9-8B2A-9092034ADC1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4DD6DC9D-318B-4DCE-A049-56EDBC888E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12E0F00-3F2B-4D29-A967-C79C79535F1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9E448D9-3B1C-42DB-8450-21CDB9C3879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C7EF80E-B93C-49B0-AE32-24E9C7117B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C8C33950-C762-4DE7-B704-2FBAFD0EFD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68CF2CA5-062C-477A-B721-8534674231B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2DB7B29A-C595-4745-BBCA-79CA78B1E7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C6710CE-8057-42D3-B6CA-D7C06B5ABB59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  <p:sp>
        <p:nvSpPr>
          <p:cNvPr id="210" name="Кнопка дії: перейти далі 20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003C7A1-9798-4FF9-8BF6-248D8C173675}"/>
              </a:ext>
            </a:extLst>
          </p:cNvPr>
          <p:cNvSpPr/>
          <p:nvPr userDrawn="1"/>
        </p:nvSpPr>
        <p:spPr>
          <a:xfrm>
            <a:off x="5558851" y="3684185"/>
            <a:ext cx="386029" cy="365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65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3F3820-C094-4FF0-A8B4-4D03AC2E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79F-667A-4E90-A540-CD5557D7CDA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FD285F2-1C12-4699-BBD4-759E45C1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C6710CE-8057-42D3-B6CA-D7C06B5ABB59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8430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3013560-E3DD-4B0A-B300-64AA2A381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AAB90-C7FF-4215-A1A8-B692E918F848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3405D2B-ACE0-4244-A1B3-0D72DBF87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9A9642B-3211-4F8D-8E94-64FEDD073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08047A-F735-499B-957B-42927E347C20}"/>
              </a:ext>
            </a:extLst>
          </p:cNvPr>
          <p:cNvSpPr txBox="1"/>
          <p:nvPr userDrawn="1"/>
        </p:nvSpPr>
        <p:spPr>
          <a:xfrm>
            <a:off x="3746654" y="2598001"/>
            <a:ext cx="946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  :</a:t>
            </a:r>
            <a:endParaRPr lang="uk-UA" sz="4800" b="1" dirty="0"/>
          </a:p>
        </p:txBody>
      </p:sp>
      <p:sp>
        <p:nvSpPr>
          <p:cNvPr id="11" name="Кнопка дії: перейти в кінець 1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E711D499-BE44-469A-8213-33FAD5751E87}"/>
              </a:ext>
            </a:extLst>
          </p:cNvPr>
          <p:cNvSpPr/>
          <p:nvPr userDrawn="1"/>
        </p:nvSpPr>
        <p:spPr>
          <a:xfrm>
            <a:off x="4736815" y="3580482"/>
            <a:ext cx="386029" cy="36512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Кнопка дії: перейти далі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0595974-0DA9-4D82-BD83-C7585BC05579}"/>
              </a:ext>
            </a:extLst>
          </p:cNvPr>
          <p:cNvSpPr/>
          <p:nvPr userDrawn="1"/>
        </p:nvSpPr>
        <p:spPr>
          <a:xfrm>
            <a:off x="5246881" y="3580482"/>
            <a:ext cx="386029" cy="365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5DF836-AB04-4CC0-95E1-B27BBDA819A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D5D51D-5C0D-496D-9382-59E8DDE91845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AB7414-E030-42E9-A625-DFFC4050892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7300F5-17E1-4EDC-9B80-AA9224BC8D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0A2281-2AE4-42AA-9F2A-ADAF5DAB25C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EE6FD4-D13D-469D-BFF9-B59236264E6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24D4F7-E2B4-4A76-B234-F930AFFF4ED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DAFCD6-5FE1-4651-9307-C1DB48CB9CE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FB1827A-BCE4-4594-BA78-B86EC971706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C2D175-E90C-467C-9F9F-F58D10D345A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7AC553-AE12-4D2E-82DB-AB391EB55E1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FF032D-60A9-498A-8F85-2FB6A32D2BE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FDDBB19-D290-421A-94EE-FE05BB18CCAB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BA58BB-CF17-4CFC-AC2B-4D2D4BFEA2A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4D7982-7987-46A5-B5AB-566FDB93AF3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D61696-CDFC-4817-8690-6A3A24E8E93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811520-C58D-46F9-95C9-CD3164F4B2C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6CB130-5996-44BB-8733-D92F13D988F1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18C85F-5978-4051-A04B-88C83DA6C74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0391814-BD4C-4833-950E-CC498C92422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145FDC-DB76-4691-B557-1AB620B377E1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29A914-4047-4CF6-9A80-19208409BB7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D4B183-97BB-49C4-8C12-5C375A310CE1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5FA17EE-939F-4E2F-B8D5-D0BD4B7DBD18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36423CE-A495-4F1F-8615-5EDCFBDE10E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E558D7-5BF6-42C0-8978-45449327FF0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0B9D534-D68E-426E-ADEF-7D01558C357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07E449A-7721-456E-A2C6-A445E406E51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1B93A31-F78F-4779-B1BE-A1B238E58E1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0B67A08-3783-4066-BFA1-3E2C4ABCA27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8720D89-FE01-4F0D-BE12-1F0099F0804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94D4E18-3807-4B4F-8738-FA5B0D91784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2FEDFA9-3E1E-47A7-A344-AC87626B961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99102B9-06E4-44B3-A602-F36BD7B1AA6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39CB38-F588-40D8-AD87-8511CA4B1F7E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8D63BDA-CFD4-4025-BD72-E529C8D1F74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129D33E-F9A2-488B-A07C-0236B38921D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1883837-5E22-4FD4-9BCC-320AE7423AA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C17F54A-E3E5-431E-9B81-74398D171FA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1346DA0-3C35-45F4-823F-309662F142B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51A66A9-73A8-4721-9F44-CC30BDDB0E6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953D793-304E-4A52-A3E5-ADD0C6081BD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85AF0C8-7D18-4C3D-932A-091E6B438D6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6B23B1-6C14-4BEE-911A-67E9AC8C746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AF11506-E4B9-49F8-8EEC-B8A918B65D2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2706A34-A438-4E7B-99BD-A5DFD9484E76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2456910-9241-464A-A189-3B9DC3FD28D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03B0AAB-B68A-4B17-8175-7F5ADD0025A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E712C08-7829-4F01-AF5F-8C606E5E148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1F96576-E5BC-45EA-858C-9E16D0B1A2D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6E5BF5D-18BC-4AD9-BDBD-8BEE388AD99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B5B71C4-3EA1-4A3B-923D-FEEB3799BDB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17000D9-9EC1-406F-938A-8A5ACD9DDFB1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78009F5-8DA7-47B5-8DED-51A3305D559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27CD728-D98E-456C-91EC-507A10F2D16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7DD278B-5B60-4D8F-AB17-27D29EF54919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223AF03-32D0-45B1-8295-B99655231B63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D526CD0-85BC-4B8C-AD78-4B2AB0C379E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C25EF65-AA3C-43EA-90FC-889666797B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797245E-4973-426F-BC6E-D6A3BB3725B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90248EA-0F46-4D1C-ADEB-A0DD7DCFC9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C51C075-2EDF-4745-AFEB-0B5E74E859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7EF0831-19EA-4F1E-B0C1-8E1C7D936A7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E77F1C9-A6B9-4640-986B-7725D2473B1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F53457E-3D19-4BE6-A407-3661455962A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B62124B-F4EF-47D1-BD0D-278C87CEAED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EA2842A-C261-42CD-8512-FCB1151DA266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36077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  <p:bldP spid="72" grpId="0"/>
      <p:bldP spid="72" grpId="1"/>
      <p:bldP spid="73" grpId="0"/>
      <p:bldP spid="73" grpId="1"/>
      <p:bldP spid="74" grpId="0"/>
      <p:bldP spid="74" grpId="1"/>
      <p:bldP spid="75" grpId="0"/>
      <p:bldP spid="75" grpId="1"/>
      <p:bldP spid="76" grpId="0"/>
      <p:bldP spid="76" grpId="1"/>
      <p:bldP spid="77" grpId="0"/>
      <p:bldP spid="77" grpId="1"/>
      <p:bldP spid="78" grpId="0"/>
      <p:bldP spid="78" grpId="1"/>
    </p:bld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A3F3820-C094-4FF0-A8B4-4D03AC2EC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079F-667A-4E90-A540-CD5557D7CDA1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FD285F2-1C12-4699-BBD4-759E45C1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36B69B31-AD85-463C-8355-A8969344E7E4}"/>
              </a:ext>
            </a:extLst>
          </p:cNvPr>
          <p:cNvSpPr txBox="1"/>
          <p:nvPr userDrawn="1"/>
        </p:nvSpPr>
        <p:spPr>
          <a:xfrm>
            <a:off x="4759592" y="2598001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22A6025-355D-4D58-878D-85C2C347E47D}"/>
              </a:ext>
            </a:extLst>
          </p:cNvPr>
          <p:cNvSpPr txBox="1"/>
          <p:nvPr userDrawn="1"/>
        </p:nvSpPr>
        <p:spPr>
          <a:xfrm>
            <a:off x="3746654" y="2598001"/>
            <a:ext cx="946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  :</a:t>
            </a:r>
            <a:endParaRPr lang="uk-UA" sz="4800" b="1" dirty="0"/>
          </a:p>
        </p:txBody>
      </p:sp>
      <p:sp>
        <p:nvSpPr>
          <p:cNvPr id="142" name="Кнопка дії: перейти в кінець 14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2C152972-0A0E-4B8E-8D06-E1005820F121}"/>
              </a:ext>
            </a:extLst>
          </p:cNvPr>
          <p:cNvSpPr/>
          <p:nvPr userDrawn="1"/>
        </p:nvSpPr>
        <p:spPr>
          <a:xfrm>
            <a:off x="4736815" y="3580482"/>
            <a:ext cx="386029" cy="365125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32B13C34-C706-4E1F-AA72-CF874A2340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A8D679E-C821-4606-B547-69D2F731F138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733A1A33-4526-4DFA-8A05-AFB1E0704C6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C51510B6-B69B-41CC-AB86-2A333DC7324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DA6C72B8-692D-46DF-B58F-71A23ECB5FF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BAA63772-CBE8-4F4B-9626-20207289A70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7DF05C91-51F6-4A64-AD58-40E46E4713F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B4F98466-BA1F-4D6B-B963-D02390BAD02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26E1956-7A78-405F-B2F2-75686E09995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0579935A-3968-4AFC-9B69-ADA40A8BB03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7CBB5D9-F4FE-4BCB-9883-AE1E104C89E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01D0405-75A6-4ABE-9085-227291B830C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894B2DA-4F99-4125-8010-FB2F9A168CE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CBF0C52-CCC7-4BCA-A208-8F0504AF585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24CD30A3-2EA8-4462-B1F1-DF988DD160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39196C16-CD9B-4785-8821-3DA605C402C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BD5ACCA-D5B6-44D1-B3EA-1406BA05485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C5CE392F-112E-4ED5-BF17-0D2BCA68830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0B4904C-2598-4E20-B614-E0004A5E9F7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848FCE8-CBFF-4E34-BC24-598A04DAF3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3CE2D3B-E372-46D2-8A68-4D2706851C3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D5CDC92-0CBF-44CA-A7AA-DAD75406E9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A059B0C-1E7E-48BB-AFB5-F44278A2D80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62C8E907-3524-426B-BB41-BAD573C203D3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64D04D0-B255-4C84-8906-12FFBA4B4E4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494ECE75-8E37-4E74-BE2C-87D9476AFF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AC6EF832-9E6D-45EB-86C0-510E66FE160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F4F0D08-4C30-4CF9-8386-5206B62A38D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551EB7A-5769-4F74-846E-82226D718C4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E9B248-AAD5-4ACF-99A5-506635CD89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451818B0-AEE7-404B-8C35-B23D7E68770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80A25D0-37C6-4CC2-998F-CAF938E115AA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42944F93-0EE4-4588-A9E6-A80E22091A4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345F3CF-D9FC-4CE0-87A7-AF7E876CC27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E845630-E48C-450F-AC9E-6BE0AAC409CA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BF05073-B9FF-4A40-B510-E27B38E83EA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3C756A95-9DDA-4B68-812E-D6BEE7CB05C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2E94F240-0A4B-4557-9AFF-33821664673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412F7C65-9B94-40DE-9EB0-956B86A70C59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FB66C79-23DA-484F-9493-1BD577C63A0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A41ADF8A-49BF-47AE-BDA8-DC81EC8F59F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457A155-B812-4BA0-98CA-D9320EFFA3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44EA149-446A-462D-9D8D-C8A9C168DBB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C3F6B3A5-8DB3-4E4C-8F6F-242252E9A8D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CB69A849-573C-4DFE-9E08-FB90642AEDB8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88DD858E-E5F6-4CDD-A888-412E84AF699F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77C2FC72-1CAB-45F8-80B4-3B3CED3EF3D0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AA4ECECC-0F11-497E-8D9F-9DA7B077026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9FD3E91-D91B-4781-85A0-A2E25E76BDA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E830238A-CA92-481D-8BC6-828C933465C6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527BE4F6-D163-44F3-BFF1-DDB831FFEAA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0E951D1-B02F-4EF9-8A49-B7FC8BA96EA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0FFDB69-CF0A-4A75-982A-149BAE390035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C170FEE-599F-49A3-B8EF-5880769B52CC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297B7B9-A080-403C-92A7-3D0CC3A6F13E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A9AD655-4EDB-41D6-A39A-8D816AE1ACD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8B579F08-5621-4F0E-8C51-8415B6984D3B}"/>
              </a:ext>
            </a:extLst>
          </p:cNvPr>
          <p:cNvSpPr txBox="1"/>
          <p:nvPr userDrawn="1"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C4BAB55B-A242-49E1-83E7-E492ED2128EF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0A4C12E-0FAB-4DC9-8B2A-9092034ADC14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4DD6DC9D-318B-4DCE-A049-56EDBC888EC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12E0F00-3F2B-4D29-A967-C79C79535F13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49E448D9-3B1C-42DB-8450-21CDB9C3879B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C7EF80E-B93C-49B0-AE32-24E9C7117B47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C8C33950-C762-4DE7-B704-2FBAFD0EFD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68CF2CA5-062C-477A-B721-8534674231B2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2DB7B29A-C595-4745-BBCA-79CA78B1E75D}"/>
              </a:ext>
            </a:extLst>
          </p:cNvPr>
          <p:cNvSpPr txBox="1"/>
          <p:nvPr userDrawn="1"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C6710CE-8057-42D3-B6CA-D7C06B5ABB59}"/>
              </a:ext>
            </a:extLst>
          </p:cNvPr>
          <p:cNvSpPr txBox="1"/>
          <p:nvPr userDrawn="1"/>
        </p:nvSpPr>
        <p:spPr>
          <a:xfrm>
            <a:off x="5588842" y="2576152"/>
            <a:ext cx="3545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b="1" dirty="0"/>
              <a:t>:</a:t>
            </a:r>
          </a:p>
        </p:txBody>
      </p:sp>
      <p:sp>
        <p:nvSpPr>
          <p:cNvPr id="210" name="Кнопка дії: перейти далі 20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A003C7A1-9798-4FF9-8BF6-248D8C173675}"/>
              </a:ext>
            </a:extLst>
          </p:cNvPr>
          <p:cNvSpPr/>
          <p:nvPr userDrawn="1"/>
        </p:nvSpPr>
        <p:spPr>
          <a:xfrm>
            <a:off x="5246881" y="3580482"/>
            <a:ext cx="386029" cy="3651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553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4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9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143" grpId="1"/>
      <p:bldP spid="144" grpId="0"/>
      <p:bldP spid="144" grpId="1"/>
      <p:bldP spid="145" grpId="0"/>
      <p:bldP spid="145" grpId="1"/>
      <p:bldP spid="146" grpId="0"/>
      <p:bldP spid="146" grpId="1"/>
      <p:bldP spid="147" grpId="0"/>
      <p:bldP spid="147" grpId="1"/>
      <p:bldP spid="148" grpId="0"/>
      <p:bldP spid="148" grpId="1"/>
      <p:bldP spid="149" grpId="0"/>
      <p:bldP spid="149" grpId="1"/>
      <p:bldP spid="150" grpId="0"/>
      <p:bldP spid="150" grpId="1"/>
      <p:bldP spid="151" grpId="0"/>
      <p:bldP spid="151" grpId="1"/>
      <p:bldP spid="152" grpId="0"/>
      <p:bldP spid="152" grpId="1"/>
      <p:bldP spid="153" grpId="0"/>
      <p:bldP spid="153" grpId="1"/>
      <p:bldP spid="154" grpId="0"/>
      <p:bldP spid="154" grpId="1"/>
      <p:bldP spid="155" grpId="0"/>
      <p:bldP spid="155" grpId="1"/>
      <p:bldP spid="156" grpId="0"/>
      <p:bldP spid="156" grpId="1"/>
      <p:bldP spid="157" grpId="0"/>
      <p:bldP spid="157" grpId="1"/>
      <p:bldP spid="158" grpId="0"/>
      <p:bldP spid="158" grpId="1"/>
      <p:bldP spid="159" grpId="0"/>
      <p:bldP spid="159" grpId="1"/>
      <p:bldP spid="160" grpId="0"/>
      <p:bldP spid="160" grpId="1"/>
      <p:bldP spid="161" grpId="0"/>
      <p:bldP spid="161" grpId="1"/>
      <p:bldP spid="162" grpId="0"/>
      <p:bldP spid="162" grpId="1"/>
      <p:bldP spid="163" grpId="0"/>
      <p:bldP spid="163" grpId="1"/>
      <p:bldP spid="164" grpId="0"/>
      <p:bldP spid="164" grpId="1"/>
      <p:bldP spid="165" grpId="0"/>
      <p:bldP spid="165" grpId="1"/>
      <p:bldP spid="166" grpId="0"/>
      <p:bldP spid="166" grpId="1"/>
      <p:bldP spid="167" grpId="0"/>
      <p:bldP spid="167" grpId="1"/>
      <p:bldP spid="168" grpId="0"/>
      <p:bldP spid="168" grpId="1"/>
      <p:bldP spid="169" grpId="0"/>
      <p:bldP spid="169" grpId="1"/>
      <p:bldP spid="170" grpId="0"/>
      <p:bldP spid="170" grpId="1"/>
      <p:bldP spid="171" grpId="0"/>
      <p:bldP spid="171" grpId="1"/>
      <p:bldP spid="172" grpId="0"/>
      <p:bldP spid="172" grpId="1"/>
      <p:bldP spid="173" grpId="0"/>
      <p:bldP spid="173" grpId="1"/>
      <p:bldP spid="174" grpId="0"/>
      <p:bldP spid="174" grpId="1"/>
      <p:bldP spid="175" grpId="0"/>
      <p:bldP spid="175" grpId="1"/>
      <p:bldP spid="176" grpId="0"/>
      <p:bldP spid="176" grpId="1"/>
      <p:bldP spid="177" grpId="0"/>
      <p:bldP spid="177" grpId="1"/>
      <p:bldP spid="178" grpId="0"/>
      <p:bldP spid="178" grpId="1"/>
      <p:bldP spid="179" grpId="0"/>
      <p:bldP spid="179" grpId="1"/>
      <p:bldP spid="180" grpId="0"/>
      <p:bldP spid="180" grpId="1"/>
      <p:bldP spid="181" grpId="0"/>
      <p:bldP spid="181" grpId="1"/>
      <p:bldP spid="182" grpId="0"/>
      <p:bldP spid="182" grpId="1"/>
      <p:bldP spid="183" grpId="0"/>
      <p:bldP spid="183" grpId="1"/>
      <p:bldP spid="184" grpId="0"/>
      <p:bldP spid="184" grpId="1"/>
      <p:bldP spid="185" grpId="0"/>
      <p:bldP spid="185" grpId="1"/>
      <p:bldP spid="186" grpId="0"/>
      <p:bldP spid="186" grpId="1"/>
      <p:bldP spid="187" grpId="0"/>
      <p:bldP spid="187" grpId="1"/>
      <p:bldP spid="188" grpId="0"/>
      <p:bldP spid="188" grpId="1"/>
      <p:bldP spid="189" grpId="0"/>
      <p:bldP spid="189" grpId="1"/>
      <p:bldP spid="190" grpId="0"/>
      <p:bldP spid="190" grpId="1"/>
      <p:bldP spid="191" grpId="0"/>
      <p:bldP spid="191" grpId="1"/>
      <p:bldP spid="192" grpId="0"/>
      <p:bldP spid="192" grpId="1"/>
      <p:bldP spid="193" grpId="0"/>
      <p:bldP spid="193" grpId="1"/>
      <p:bldP spid="194" grpId="0"/>
      <p:bldP spid="194" grpId="1"/>
      <p:bldP spid="195" grpId="0"/>
      <p:bldP spid="195" grpId="1"/>
      <p:bldP spid="196" grpId="0"/>
      <p:bldP spid="196" grpId="1"/>
      <p:bldP spid="197" grpId="0"/>
      <p:bldP spid="197" grpId="1"/>
      <p:bldP spid="198" grpId="0"/>
      <p:bldP spid="198" grpId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03" grpId="0"/>
      <p:bldP spid="203" grpId="1"/>
      <p:bldP spid="204" grpId="0"/>
      <p:bldP spid="204" grpId="1"/>
      <p:bldP spid="205" grpId="0"/>
      <p:bldP spid="205" grpId="1"/>
      <p:bldP spid="206" grpId="0"/>
      <p:bldP spid="206" grpId="1"/>
      <p:bldP spid="207" grpId="0"/>
      <p:bldP spid="207" grpId="1"/>
      <p:bldP spid="208" grpId="0"/>
      <p:bldP spid="208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906592F1-C3A5-4504-A0A5-8E2B12963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B7D67DE-9C97-4F03-A157-EB220F0047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8EAB942-F718-4C84-8014-7E491F2FC1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996A4-83D5-433D-A7D8-C51B769A1BF9}" type="datetime1">
              <a:rPr lang="uk-UA" smtClean="0"/>
              <a:t>28.01.2024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862746E-21F5-42CF-BDD4-E0F73F3876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002E17D-9E3D-4E67-99FD-367C68493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54936-1AC2-40D9-9E00-0696523A4C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822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50" r:id="rId8"/>
    <p:sldLayoutId id="2147483660" r:id="rId9"/>
    <p:sldLayoutId id="2147483661" r:id="rId10"/>
    <p:sldLayoutId id="2147483651" r:id="rId11"/>
    <p:sldLayoutId id="2147483652" r:id="rId12"/>
    <p:sldLayoutId id="2147483653" r:id="rId13"/>
    <p:sldLayoutId id="2147483654" r:id="rId14"/>
    <p:sldLayoutId id="2147483655" r:id="rId15"/>
    <p:sldLayoutId id="2147483656" r:id="rId16"/>
    <p:sldLayoutId id="2147483657" r:id="rId17"/>
    <p:sldLayoutId id="2147483658" r:id="rId18"/>
    <p:sldLayoutId id="2147483659" r:id="rId19"/>
  </p:sldLayoutIdLst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0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80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9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2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10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84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11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16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12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57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13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66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14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16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15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92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16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66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17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2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18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6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8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1320" y="2816416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19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67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20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63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21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8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22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27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23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69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24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48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25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96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26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57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27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01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28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06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5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5200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29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11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30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097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31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44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32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55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33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80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34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2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35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60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36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84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37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55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38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39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97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39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3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40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92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41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31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42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62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43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93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44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6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45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70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46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88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47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73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48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42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1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49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87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50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18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51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41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52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465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53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0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54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37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55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71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56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51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57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11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58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4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49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>
            <a:extLst>
              <a:ext uri="{FF2B5EF4-FFF2-40B4-BE49-F238E27FC236}">
                <a16:creationId xmlns:a16="http://schemas.microsoft.com/office/drawing/2014/main" id="{74FC7D11-7830-4312-8219-05ED0BF4451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4780800" y="2814638"/>
            <a:ext cx="855663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59</a:t>
            </a:fld>
            <a:endParaRPr lang="uk-UA" sz="4800" b="1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498DFA-1AA4-449B-9F46-F865D390D638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223F8F-6D30-49FD-870E-BDD9DB4E7715}"/>
              </a:ext>
            </a:extLst>
          </p:cNvPr>
          <p:cNvSpPr txBox="1"/>
          <p:nvPr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11FD44-30DE-4985-B148-5D0714A835E6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5CA081-DE67-4D28-BC79-DB195914EB8D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DA6A13-3E82-4DCA-BD7C-14482902397E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4F86B5-0917-4550-B84F-33C537449A8F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2B4E4F-FA0A-46F5-9017-2BC9BBC3076B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EBC4FA-74D1-4DDC-8486-61A3A452589E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C175FB-4CF0-45D6-B5AF-47BE9CC188C9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562341-1247-4A4B-A3C8-A769D3F76145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ABF126-106F-44F0-A040-E220443A0852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CF707D-1E6A-4DB8-959B-B610A3D1484D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BDB389-156E-4218-83C9-EBDE55EE1269}"/>
              </a:ext>
            </a:extLst>
          </p:cNvPr>
          <p:cNvSpPr txBox="1"/>
          <p:nvPr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EF99B1-7B86-4A08-84A8-BCBC90DDC7B2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1A1DFF-78F4-4859-9FFD-1028CD6FF639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ADEC19-6BD1-48CD-8D34-649F5CCD2E64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A5AD22-65CD-4A6C-BE31-CB2E64995320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FF5CFB-C349-4DE1-B52A-5E13AF22FF16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3AF40CB-E5E8-48C0-8B90-0313B8621569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6440BB-6215-4BC8-B0F7-B751F7B1FCF3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42A89E-1E4B-4F5F-8E30-E5084B671C83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29C8560-08CD-455B-A953-7C4D91EF8547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07469DB-E36C-43F8-ADD0-2F144A803E4D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E84C95-8F07-48AA-BF1D-089B95D48419}"/>
              </a:ext>
            </a:extLst>
          </p:cNvPr>
          <p:cNvSpPr txBox="1"/>
          <p:nvPr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D27E73-4C8B-4D26-AB21-C3960AC297FF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68581E-8723-4B56-A020-FD8DA0FEDDB5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6723AD-97AD-40C3-8B31-266AE7775EC9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4BB9C0-9D82-49F1-B5D9-AD6BE58F3515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9353299-0995-4215-86E9-203E4D5D2780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0A1586C-DFE0-4980-9AEB-3AB074DED7A8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5519C0-0D2D-4530-B0A0-C5289E1B4DAE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C2DC33-4AF1-4551-9E57-7A8663E9550B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8A7A781-7BBE-4A80-A367-D7D73A8EFF7B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4E62E78-849E-45E9-AF28-57AF70CA2159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8B92E4-61E2-491C-8927-CD5720AE61B5}"/>
              </a:ext>
            </a:extLst>
          </p:cNvPr>
          <p:cNvSpPr txBox="1"/>
          <p:nvPr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61A0B16-4801-471C-96E4-A70C87C10DB3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3AE0AB2-3AC4-4AD5-9D69-2BF9E3364D99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74F4DD-1D23-4796-BEE1-822A92B26F64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B5252F8-C6AC-4584-A0B6-BCE3BB83AEE8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4C626AF-1828-4428-A5E3-706BE18FDAF2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72DE5E2-30A6-48B4-BB37-2B0F8C8982B1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57B4D5B-A23E-4A18-9510-FDCC68EEF4CF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5EF3F4E-DC14-44BD-9FB9-00391F9354C5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A54C504-3D73-41B9-9E8F-3F74B08E6B70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24DF833-161D-4559-B504-FFE334DB8CFA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AFC8070-4CCF-4C73-9A82-15AB1B24BD9E}"/>
              </a:ext>
            </a:extLst>
          </p:cNvPr>
          <p:cNvSpPr txBox="1"/>
          <p:nvPr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7F65A22-13B7-4B19-BCA6-38BBC9766EBE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666FE9D-FFDA-4299-A462-29BC03F8A23B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92C552-29DE-49B9-9A3B-AB78C6C90055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00D58EA-A958-40BD-B376-F070C8AEC145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79040F2-5218-4A52-8F70-70BA7CB7D363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B05F642-BFAC-4967-853A-40AFBE95BB70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473C18D-F1CB-4FA0-9D61-93BE47DB312D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5D24978-A6AA-4105-A52B-A5B58BD93784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DC497A9-E953-4611-98F9-F2F30FDB9E50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72416F4-084C-4CFA-9E6A-643A601BAA71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0</a:t>
            </a:r>
            <a:endParaRPr lang="uk-UA" sz="48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71B8279-0BE9-4435-931C-D6EA7381AE9D}"/>
              </a:ext>
            </a:extLst>
          </p:cNvPr>
          <p:cNvSpPr txBox="1"/>
          <p:nvPr/>
        </p:nvSpPr>
        <p:spPr>
          <a:xfrm>
            <a:off x="5872092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412F041-C829-44FA-AA36-365DA2108E8D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1</a:t>
            </a:r>
            <a:endParaRPr lang="uk-UA" sz="48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8F5E115-665C-43BD-853A-2F5B7C997FF3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/>
              <a:t>2</a:t>
            </a:r>
            <a:endParaRPr lang="uk-UA" sz="4800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AEFBDD3-3754-42A4-9982-5F4BE04654D4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3</a:t>
            </a:r>
            <a:endParaRPr lang="uk-UA" sz="48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172BBC5-3286-4818-9707-5D9C72BFB891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4</a:t>
            </a:r>
            <a:endParaRPr lang="uk-UA" sz="4800"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2C2E91-57D1-47F0-9EAB-E812E46877BE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5</a:t>
            </a:r>
            <a:endParaRPr lang="uk-UA" sz="4800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C3C6AF3-7B3E-4364-9884-3A90C04B4636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6</a:t>
            </a:r>
            <a:endParaRPr lang="uk-UA" sz="48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CE3AD63-6A81-444A-874A-9E2352EFAF28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7</a:t>
            </a:r>
            <a:endParaRPr lang="uk-UA" sz="480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2997D1D-1604-4E72-A05E-CEEF48CA8418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8</a:t>
            </a:r>
            <a:endParaRPr lang="uk-UA" sz="48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AFE3303-6A3F-463D-A2BB-675B9681673F}"/>
              </a:ext>
            </a:extLst>
          </p:cNvPr>
          <p:cNvSpPr txBox="1"/>
          <p:nvPr/>
        </p:nvSpPr>
        <p:spPr>
          <a:xfrm>
            <a:off x="6226676" y="2598003"/>
            <a:ext cx="497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/>
              <a:t>9</a:t>
            </a:r>
            <a:endParaRPr lang="uk-UA" sz="4800" b="1" dirty="0"/>
          </a:p>
        </p:txBody>
      </p:sp>
    </p:spTree>
    <p:extLst>
      <p:ext uri="{BB962C8B-B14F-4D97-AF65-F5344CB8AC3E}">
        <p14:creationId xmlns:p14="http://schemas.microsoft.com/office/powerpoint/2010/main" val="42107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30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5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17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18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2800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9000"/>
                            </p:stCondLst>
                            <p:childTnLst>
                              <p:par>
                                <p:cTn id="19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0000"/>
                            </p:stCondLst>
                            <p:childTnLst>
                              <p:par>
                                <p:cTn id="20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1000"/>
                            </p:stCondLst>
                            <p:childTnLst>
                              <p:par>
                                <p:cTn id="21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2000"/>
                            </p:stCondLst>
                            <p:childTnLst>
                              <p:par>
                                <p:cTn id="2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300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4000"/>
                            </p:stCondLst>
                            <p:childTnLst>
                              <p:par>
                                <p:cTn id="23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5000"/>
                            </p:stCondLst>
                            <p:childTnLst>
                              <p:par>
                                <p:cTn id="23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24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37000"/>
                            </p:stCondLst>
                            <p:childTnLst>
                              <p:par>
                                <p:cTn id="2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37000"/>
                            </p:stCondLst>
                            <p:childTnLst>
                              <p:par>
                                <p:cTn id="25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39000"/>
                            </p:stCondLst>
                            <p:childTnLst>
                              <p:par>
                                <p:cTn id="26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0000"/>
                            </p:stCondLst>
                            <p:childTnLst>
                              <p:par>
                                <p:cTn id="2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7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8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8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9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9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30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46000"/>
                            </p:stCondLst>
                            <p:childTnLst>
                              <p:par>
                                <p:cTn id="30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46000"/>
                            </p:stCondLst>
                            <p:childTnLst>
                              <p:par>
                                <p:cTn id="31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47000"/>
                            </p:stCondLst>
                            <p:childTnLst>
                              <p:par>
                                <p:cTn id="31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48000"/>
                            </p:stCondLst>
                            <p:childTnLst>
                              <p:par>
                                <p:cTn id="32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49000"/>
                            </p:stCondLst>
                            <p:childTnLst>
                              <p:par>
                                <p:cTn id="3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0000"/>
                            </p:stCondLst>
                            <p:childTnLst>
                              <p:par>
                                <p:cTn id="3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0000"/>
                            </p:stCondLst>
                            <p:childTnLst>
                              <p:par>
                                <p:cTn id="34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1000"/>
                            </p:stCondLst>
                            <p:childTnLst>
                              <p:par>
                                <p:cTn id="34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2000"/>
                            </p:stCondLst>
                            <p:childTnLst>
                              <p:par>
                                <p:cTn id="35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3000"/>
                            </p:stCondLst>
                            <p:childTnLst>
                              <p:par>
                                <p:cTn id="35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54000"/>
                            </p:stCondLst>
                            <p:childTnLst>
                              <p:par>
                                <p:cTn id="36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55000"/>
                            </p:stCondLst>
                            <p:childTnLst>
                              <p:par>
                                <p:cTn id="3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0" fill="hold">
                            <p:stCondLst>
                              <p:cond delay="55000"/>
                            </p:stCondLst>
                            <p:childTnLst>
                              <p:par>
                                <p:cTn id="371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6000"/>
                            </p:stCondLst>
                            <p:childTnLst>
                              <p:par>
                                <p:cTn id="377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57000"/>
                            </p:stCondLst>
                            <p:childTnLst>
                              <p:par>
                                <p:cTn id="383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58000"/>
                            </p:stCondLst>
                            <p:childTnLst>
                              <p:par>
                                <p:cTn id="38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59000"/>
                            </p:stCondLst>
                            <p:childTnLst>
                              <p:par>
                                <p:cTn id="3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  <p:bldP spid="46" grpId="1"/>
      <p:bldP spid="47" grpId="0"/>
      <p:bldP spid="47" grpId="1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6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93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7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25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46D3609-2B27-4C77-A854-06EC91BA840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2845642" y="2830940"/>
            <a:ext cx="2743200" cy="365125"/>
          </a:xfrm>
        </p:spPr>
        <p:txBody>
          <a:bodyPr/>
          <a:lstStyle/>
          <a:p>
            <a:fld id="{1BD54936-1AC2-40D9-9E00-0696523A4C29}" type="slidenum">
              <a:rPr lang="uk-UA" sz="4800" b="1" smtClean="0">
                <a:solidFill>
                  <a:schemeClr val="tx1"/>
                </a:solidFill>
              </a:rPr>
              <a:t>8</a:t>
            </a:fld>
            <a:endParaRPr lang="uk-UA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99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126</Words>
  <Application>Microsoft Office PowerPoint</Application>
  <PresentationFormat>Широкий екран</PresentationFormat>
  <Paragraphs>126</Paragraphs>
  <Slides>60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60</vt:i4>
      </vt:variant>
    </vt:vector>
  </HeadingPairs>
  <TitlesOfParts>
    <vt:vector size="64" baseType="lpstr">
      <vt:lpstr>Arial</vt:lpstr>
      <vt:lpstr>Calibri</vt:lpstr>
      <vt:lpstr>Calibri Light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Ігор Завадський</dc:creator>
  <cp:lastModifiedBy>Ігор Завадський</cp:lastModifiedBy>
  <cp:revision>7</cp:revision>
  <dcterms:created xsi:type="dcterms:W3CDTF">2024-01-28T10:59:34Z</dcterms:created>
  <dcterms:modified xsi:type="dcterms:W3CDTF">2024-01-28T19:20:41Z</dcterms:modified>
</cp:coreProperties>
</file>