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53E860-B50A-4F3B-B285-931544E25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4649BFFF-A87D-4EC6-BDF8-D356010190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7E9C26A-0C10-48A0-8B78-ACB951FF2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F9A4E78-72B8-4224-A0E4-4D7ADAE5E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9E4146B-DC38-4032-8392-0505457AC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0491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2FE083-418F-4CBA-95CF-2BEDDEA35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5308ED4-1790-4C71-810F-54807A459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23F6EB2-8AB7-4512-A5DD-06533B59B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3A66943-7B7C-4373-ACFA-9F4FA390C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86854CD-FD59-4CE0-A11F-D7DB3A892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726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508DFB91-AE5C-4BA9-92BB-4DB104B4D5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5301CCA-7F5C-44E6-B8FC-B54B53802B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112D548-F00D-436B-A209-65569A6F5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2E51836-63C8-4A24-904D-E942E3D43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5E2B8FB-FE3A-4A32-9E5A-FDB4F60DB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860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6CF2CC-06F2-461D-831E-F21693AE7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0190255-B425-47F7-B3BC-739DAB56A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3EFDDFF-1A92-48C8-B9E9-BFB0723A0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BC4D4D2-0B3E-407F-A981-984D52837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3B29683-3405-42C3-A7D8-94DACA9A1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2618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42634-8691-4CC3-872B-B564E5D9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C5CA896-A091-4944-B718-2113A87768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5ED6853-DC54-4011-90DB-4530C1F89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01E0C46-6443-409A-AA28-498A0E745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B866FEF-495E-4FD3-BFF6-B0CB6B65D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6660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7E3D6D-D1F9-44AD-9087-C70F6ACA4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B2F89D5-EBAE-44B9-8D1D-27A2956BF9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D781E47-9F99-4FFA-80EA-6D94ADBEB2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5F710E8-D8B2-4279-83E5-7ED29BA7D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2CD0FCB-6829-4F87-8657-677A152DB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16D59ED-BBD9-4C95-98FA-E5D7867E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5953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88BA2-A8FE-48C1-A051-4E4C521F0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B0D5577-E73C-413B-A430-3C2DE80D2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4D31481B-C26F-4555-AFA9-F53168E0C0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37DD39CC-BA51-4DEC-9F3E-704640CBC8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C3EEFB6-AE70-4C57-86C0-106DB12C1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BD2CF5D3-A122-40B0-9360-A0799298B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F60F4A02-4CA5-484D-A70A-8252A8C6E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4612212-092B-4AEF-AD36-6C24FABFD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1946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AB3807-ABEF-47D1-861D-0671B0267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FE0A4635-8E9F-429A-AD6A-F6B480EF0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D50586C7-E0EB-43C0-BC74-C006DA5B2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8D5319C2-1A7C-4925-B926-D5516A2D5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93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3B76ED27-6102-41CF-BF34-EC2A1A4AF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05379484-CBE1-4065-90E7-B06697584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7FF4F006-A12D-4276-8925-4206EC80B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338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41BAF-BB6D-4E5B-BEB7-E1E051D9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2A74A26-4451-42B4-A192-CA41B1830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FA81C5E-A26F-4C85-850E-41FA27123B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3563BCA-709F-4549-9CF8-11399FE05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C0FF746-E12C-4F5C-BE3F-2C9170329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9F2A1EE-5F7E-454C-98B7-A50B9AB8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093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55FBE-3148-4955-B6EF-088AD4FD6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2EDFFE1A-CEA2-41BF-933A-8D21999446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47295FB-170C-4D31-B0E2-519AAC1F2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3CDDDAF-57E6-4E92-8DBE-3C540ACA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80A8680-5969-4116-AA33-78DB5C495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80442726-A2DF-4FBF-832F-73AD91A5B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8529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F3B184FC-7A91-4154-BBC0-BFD797959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44160DE-816E-444B-BB4E-874373BC63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03A9BDC-6D69-41CA-93F2-910E1016C8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EFE32-443B-4112-9624-8593578F74BD}" type="datetimeFigureOut">
              <a:rPr lang="uk-UA" smtClean="0"/>
              <a:t>09.02.2025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59FC0B1-1EDD-442B-9C06-2A1AB5D6ED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EBDCF0D-4BD4-4DD2-A984-1CFD2F13A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46ECC-FCA5-44EA-80C3-EBE8BCFA21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654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ілінія: фігура 31">
            <a:extLst>
              <a:ext uri="{FF2B5EF4-FFF2-40B4-BE49-F238E27FC236}">
                <a16:creationId xmlns:a16="http://schemas.microsoft.com/office/drawing/2014/main" id="{E9DD7AFA-213E-46EC-92F3-F454BFD18F91}"/>
              </a:ext>
            </a:extLst>
          </p:cNvPr>
          <p:cNvSpPr/>
          <p:nvPr/>
        </p:nvSpPr>
        <p:spPr>
          <a:xfrm rot="200643">
            <a:off x="6331828" y="1406285"/>
            <a:ext cx="4060328" cy="3148306"/>
          </a:xfrm>
          <a:custGeom>
            <a:avLst/>
            <a:gdLst>
              <a:gd name="connsiteX0" fmla="*/ 1051748 w 3911680"/>
              <a:gd name="connsiteY0" fmla="*/ 2951622 h 2951622"/>
              <a:gd name="connsiteX1" fmla="*/ 40072 w 3911680"/>
              <a:gd name="connsiteY1" fmla="*/ 1463290 h 2951622"/>
              <a:gd name="connsiteX2" fmla="*/ 370812 w 3911680"/>
              <a:gd name="connsiteY2" fmla="*/ 218150 h 2951622"/>
              <a:gd name="connsiteX3" fmla="*/ 1907782 w 3911680"/>
              <a:gd name="connsiteY3" fmla="*/ 4141 h 2951622"/>
              <a:gd name="connsiteX4" fmla="*/ 3065374 w 3911680"/>
              <a:gd name="connsiteY4" fmla="*/ 101418 h 2951622"/>
              <a:gd name="connsiteX5" fmla="*/ 3911680 w 3911680"/>
              <a:gd name="connsiteY5" fmla="*/ 393248 h 2951622"/>
              <a:gd name="connsiteX0" fmla="*/ 1104876 w 3964808"/>
              <a:gd name="connsiteY0" fmla="*/ 2951622 h 2951622"/>
              <a:gd name="connsiteX1" fmla="*/ 33849 w 3964808"/>
              <a:gd name="connsiteY1" fmla="*/ 1463290 h 2951622"/>
              <a:gd name="connsiteX2" fmla="*/ 423940 w 3964808"/>
              <a:gd name="connsiteY2" fmla="*/ 218150 h 2951622"/>
              <a:gd name="connsiteX3" fmla="*/ 1960910 w 3964808"/>
              <a:gd name="connsiteY3" fmla="*/ 4141 h 2951622"/>
              <a:gd name="connsiteX4" fmla="*/ 3118502 w 3964808"/>
              <a:gd name="connsiteY4" fmla="*/ 101418 h 2951622"/>
              <a:gd name="connsiteX5" fmla="*/ 3964808 w 3964808"/>
              <a:gd name="connsiteY5" fmla="*/ 393248 h 2951622"/>
              <a:gd name="connsiteX0" fmla="*/ 1184383 w 3969658"/>
              <a:gd name="connsiteY0" fmla="*/ 3063254 h 3063254"/>
              <a:gd name="connsiteX1" fmla="*/ 38699 w 3969658"/>
              <a:gd name="connsiteY1" fmla="*/ 1463290 h 3063254"/>
              <a:gd name="connsiteX2" fmla="*/ 428790 w 3969658"/>
              <a:gd name="connsiteY2" fmla="*/ 218150 h 3063254"/>
              <a:gd name="connsiteX3" fmla="*/ 1965760 w 3969658"/>
              <a:gd name="connsiteY3" fmla="*/ 4141 h 3063254"/>
              <a:gd name="connsiteX4" fmla="*/ 3123352 w 3969658"/>
              <a:gd name="connsiteY4" fmla="*/ 101418 h 3063254"/>
              <a:gd name="connsiteX5" fmla="*/ 3969658 w 3969658"/>
              <a:gd name="connsiteY5" fmla="*/ 393248 h 3063254"/>
              <a:gd name="connsiteX0" fmla="*/ 1171037 w 3968839"/>
              <a:gd name="connsiteY0" fmla="*/ 3015661 h 3015661"/>
              <a:gd name="connsiteX1" fmla="*/ 37880 w 3968839"/>
              <a:gd name="connsiteY1" fmla="*/ 1463290 h 3015661"/>
              <a:gd name="connsiteX2" fmla="*/ 427971 w 3968839"/>
              <a:gd name="connsiteY2" fmla="*/ 218150 h 3015661"/>
              <a:gd name="connsiteX3" fmla="*/ 1964941 w 3968839"/>
              <a:gd name="connsiteY3" fmla="*/ 4141 h 3015661"/>
              <a:gd name="connsiteX4" fmla="*/ 3122533 w 3968839"/>
              <a:gd name="connsiteY4" fmla="*/ 101418 h 3015661"/>
              <a:gd name="connsiteX5" fmla="*/ 3968839 w 3968839"/>
              <a:gd name="connsiteY5" fmla="*/ 393248 h 3015661"/>
              <a:gd name="connsiteX0" fmla="*/ 1142474 w 3967093"/>
              <a:gd name="connsiteY0" fmla="*/ 3055872 h 3055872"/>
              <a:gd name="connsiteX1" fmla="*/ 36134 w 3967093"/>
              <a:gd name="connsiteY1" fmla="*/ 1463290 h 3055872"/>
              <a:gd name="connsiteX2" fmla="*/ 426225 w 3967093"/>
              <a:gd name="connsiteY2" fmla="*/ 218150 h 3055872"/>
              <a:gd name="connsiteX3" fmla="*/ 1963195 w 3967093"/>
              <a:gd name="connsiteY3" fmla="*/ 4141 h 3055872"/>
              <a:gd name="connsiteX4" fmla="*/ 3120787 w 3967093"/>
              <a:gd name="connsiteY4" fmla="*/ 101418 h 3055872"/>
              <a:gd name="connsiteX5" fmla="*/ 3967093 w 3967093"/>
              <a:gd name="connsiteY5" fmla="*/ 393248 h 305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7093" h="3055872">
                <a:moveTo>
                  <a:pt x="1142474" y="3055872"/>
                </a:moveTo>
                <a:cubicBezTo>
                  <a:pt x="693380" y="2539495"/>
                  <a:pt x="155509" y="1936244"/>
                  <a:pt x="36134" y="1463290"/>
                </a:cubicBezTo>
                <a:cubicBezTo>
                  <a:pt x="-83241" y="990336"/>
                  <a:pt x="105048" y="461341"/>
                  <a:pt x="426225" y="218150"/>
                </a:cubicBezTo>
                <a:cubicBezTo>
                  <a:pt x="747402" y="-25041"/>
                  <a:pt x="1514101" y="23596"/>
                  <a:pt x="1963195" y="4141"/>
                </a:cubicBezTo>
                <a:cubicBezTo>
                  <a:pt x="2412289" y="-15314"/>
                  <a:pt x="2786804" y="36567"/>
                  <a:pt x="3120787" y="101418"/>
                </a:cubicBezTo>
                <a:cubicBezTo>
                  <a:pt x="3454770" y="166269"/>
                  <a:pt x="3710931" y="279758"/>
                  <a:pt x="3967093" y="393248"/>
                </a:cubicBezTo>
              </a:path>
            </a:pathLst>
          </a:custGeom>
          <a:noFill/>
          <a:ln w="3556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Прямокутник 24">
            <a:extLst>
              <a:ext uri="{FF2B5EF4-FFF2-40B4-BE49-F238E27FC236}">
                <a16:creationId xmlns:a16="http://schemas.microsoft.com/office/drawing/2014/main" id="{D6FF59E4-ED62-4D00-BD17-0A9DD2C8C7A8}"/>
              </a:ext>
            </a:extLst>
          </p:cNvPr>
          <p:cNvSpPr/>
          <p:nvPr/>
        </p:nvSpPr>
        <p:spPr>
          <a:xfrm>
            <a:off x="8200489" y="2117997"/>
            <a:ext cx="2083856" cy="349295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Прямокутник 27">
            <a:extLst>
              <a:ext uri="{FF2B5EF4-FFF2-40B4-BE49-F238E27FC236}">
                <a16:creationId xmlns:a16="http://schemas.microsoft.com/office/drawing/2014/main" id="{70F122E7-6408-446A-8CA9-B76543DD5854}"/>
              </a:ext>
            </a:extLst>
          </p:cNvPr>
          <p:cNvSpPr/>
          <p:nvPr/>
        </p:nvSpPr>
        <p:spPr>
          <a:xfrm rot="16200000">
            <a:off x="9916560" y="3241683"/>
            <a:ext cx="1565212" cy="39177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Прямокутник 29">
            <a:extLst>
              <a:ext uri="{FF2B5EF4-FFF2-40B4-BE49-F238E27FC236}">
                <a16:creationId xmlns:a16="http://schemas.microsoft.com/office/drawing/2014/main" id="{FA30E019-B3E3-49B4-A28A-E6DA8754DE83}"/>
              </a:ext>
            </a:extLst>
          </p:cNvPr>
          <p:cNvSpPr/>
          <p:nvPr/>
        </p:nvSpPr>
        <p:spPr>
          <a:xfrm rot="2381602" flipH="1">
            <a:off x="7775925" y="3332845"/>
            <a:ext cx="2906473" cy="36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1" name="Прямокутник 30">
            <a:extLst>
              <a:ext uri="{FF2B5EF4-FFF2-40B4-BE49-F238E27FC236}">
                <a16:creationId xmlns:a16="http://schemas.microsoft.com/office/drawing/2014/main" id="{7673B1A4-E45A-48F3-B408-4AB6A0CFF137}"/>
              </a:ext>
            </a:extLst>
          </p:cNvPr>
          <p:cNvSpPr/>
          <p:nvPr/>
        </p:nvSpPr>
        <p:spPr>
          <a:xfrm rot="16200000">
            <a:off x="6876201" y="3282260"/>
            <a:ext cx="1858585" cy="39322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3" name="літак1" descr="Bus with solid fill">
            <a:extLst>
              <a:ext uri="{FF2B5EF4-FFF2-40B4-BE49-F238E27FC236}">
                <a16:creationId xmlns:a16="http://schemas.microsoft.com/office/drawing/2014/main" id="{2EE7267F-DA87-49F2-A5F3-0C14C4864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2357853" flipH="1" flipV="1">
            <a:off x="7041297" y="4095120"/>
            <a:ext cx="456813" cy="456813"/>
          </a:xfrm>
          <a:prstGeom prst="rect">
            <a:avLst/>
          </a:prstGeom>
        </p:spPr>
      </p:pic>
      <p:sp>
        <p:nvSpPr>
          <p:cNvPr id="33" name="Полілінія: фігура 32">
            <a:extLst>
              <a:ext uri="{FF2B5EF4-FFF2-40B4-BE49-F238E27FC236}">
                <a16:creationId xmlns:a16="http://schemas.microsoft.com/office/drawing/2014/main" id="{FBC32C51-0E96-46C2-813A-AB6E297C7886}"/>
              </a:ext>
            </a:extLst>
          </p:cNvPr>
          <p:cNvSpPr/>
          <p:nvPr/>
        </p:nvSpPr>
        <p:spPr>
          <a:xfrm rot="200643">
            <a:off x="6337597" y="1407648"/>
            <a:ext cx="4060328" cy="3148306"/>
          </a:xfrm>
          <a:custGeom>
            <a:avLst/>
            <a:gdLst>
              <a:gd name="connsiteX0" fmla="*/ 1051748 w 3911680"/>
              <a:gd name="connsiteY0" fmla="*/ 2951622 h 2951622"/>
              <a:gd name="connsiteX1" fmla="*/ 40072 w 3911680"/>
              <a:gd name="connsiteY1" fmla="*/ 1463290 h 2951622"/>
              <a:gd name="connsiteX2" fmla="*/ 370812 w 3911680"/>
              <a:gd name="connsiteY2" fmla="*/ 218150 h 2951622"/>
              <a:gd name="connsiteX3" fmla="*/ 1907782 w 3911680"/>
              <a:gd name="connsiteY3" fmla="*/ 4141 h 2951622"/>
              <a:gd name="connsiteX4" fmla="*/ 3065374 w 3911680"/>
              <a:gd name="connsiteY4" fmla="*/ 101418 h 2951622"/>
              <a:gd name="connsiteX5" fmla="*/ 3911680 w 3911680"/>
              <a:gd name="connsiteY5" fmla="*/ 393248 h 2951622"/>
              <a:gd name="connsiteX0" fmla="*/ 1104876 w 3964808"/>
              <a:gd name="connsiteY0" fmla="*/ 2951622 h 2951622"/>
              <a:gd name="connsiteX1" fmla="*/ 33849 w 3964808"/>
              <a:gd name="connsiteY1" fmla="*/ 1463290 h 2951622"/>
              <a:gd name="connsiteX2" fmla="*/ 423940 w 3964808"/>
              <a:gd name="connsiteY2" fmla="*/ 218150 h 2951622"/>
              <a:gd name="connsiteX3" fmla="*/ 1960910 w 3964808"/>
              <a:gd name="connsiteY3" fmla="*/ 4141 h 2951622"/>
              <a:gd name="connsiteX4" fmla="*/ 3118502 w 3964808"/>
              <a:gd name="connsiteY4" fmla="*/ 101418 h 2951622"/>
              <a:gd name="connsiteX5" fmla="*/ 3964808 w 3964808"/>
              <a:gd name="connsiteY5" fmla="*/ 393248 h 2951622"/>
              <a:gd name="connsiteX0" fmla="*/ 1184383 w 3969658"/>
              <a:gd name="connsiteY0" fmla="*/ 3063254 h 3063254"/>
              <a:gd name="connsiteX1" fmla="*/ 38699 w 3969658"/>
              <a:gd name="connsiteY1" fmla="*/ 1463290 h 3063254"/>
              <a:gd name="connsiteX2" fmla="*/ 428790 w 3969658"/>
              <a:gd name="connsiteY2" fmla="*/ 218150 h 3063254"/>
              <a:gd name="connsiteX3" fmla="*/ 1965760 w 3969658"/>
              <a:gd name="connsiteY3" fmla="*/ 4141 h 3063254"/>
              <a:gd name="connsiteX4" fmla="*/ 3123352 w 3969658"/>
              <a:gd name="connsiteY4" fmla="*/ 101418 h 3063254"/>
              <a:gd name="connsiteX5" fmla="*/ 3969658 w 3969658"/>
              <a:gd name="connsiteY5" fmla="*/ 393248 h 3063254"/>
              <a:gd name="connsiteX0" fmla="*/ 1171037 w 3968839"/>
              <a:gd name="connsiteY0" fmla="*/ 3015661 h 3015661"/>
              <a:gd name="connsiteX1" fmla="*/ 37880 w 3968839"/>
              <a:gd name="connsiteY1" fmla="*/ 1463290 h 3015661"/>
              <a:gd name="connsiteX2" fmla="*/ 427971 w 3968839"/>
              <a:gd name="connsiteY2" fmla="*/ 218150 h 3015661"/>
              <a:gd name="connsiteX3" fmla="*/ 1964941 w 3968839"/>
              <a:gd name="connsiteY3" fmla="*/ 4141 h 3015661"/>
              <a:gd name="connsiteX4" fmla="*/ 3122533 w 3968839"/>
              <a:gd name="connsiteY4" fmla="*/ 101418 h 3015661"/>
              <a:gd name="connsiteX5" fmla="*/ 3968839 w 3968839"/>
              <a:gd name="connsiteY5" fmla="*/ 393248 h 3015661"/>
              <a:gd name="connsiteX0" fmla="*/ 1142474 w 3967093"/>
              <a:gd name="connsiteY0" fmla="*/ 3055872 h 3055872"/>
              <a:gd name="connsiteX1" fmla="*/ 36134 w 3967093"/>
              <a:gd name="connsiteY1" fmla="*/ 1463290 h 3055872"/>
              <a:gd name="connsiteX2" fmla="*/ 426225 w 3967093"/>
              <a:gd name="connsiteY2" fmla="*/ 218150 h 3055872"/>
              <a:gd name="connsiteX3" fmla="*/ 1963195 w 3967093"/>
              <a:gd name="connsiteY3" fmla="*/ 4141 h 3055872"/>
              <a:gd name="connsiteX4" fmla="*/ 3120787 w 3967093"/>
              <a:gd name="connsiteY4" fmla="*/ 101418 h 3055872"/>
              <a:gd name="connsiteX5" fmla="*/ 3967093 w 3967093"/>
              <a:gd name="connsiteY5" fmla="*/ 393248 h 305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7093" h="3055872">
                <a:moveTo>
                  <a:pt x="1142474" y="3055872"/>
                </a:moveTo>
                <a:cubicBezTo>
                  <a:pt x="693380" y="2539495"/>
                  <a:pt x="155509" y="1936244"/>
                  <a:pt x="36134" y="1463290"/>
                </a:cubicBezTo>
                <a:cubicBezTo>
                  <a:pt x="-83241" y="990336"/>
                  <a:pt x="105048" y="461341"/>
                  <a:pt x="426225" y="218150"/>
                </a:cubicBezTo>
                <a:cubicBezTo>
                  <a:pt x="747402" y="-25041"/>
                  <a:pt x="1514101" y="23596"/>
                  <a:pt x="1963195" y="4141"/>
                </a:cubicBezTo>
                <a:cubicBezTo>
                  <a:pt x="2412289" y="-15314"/>
                  <a:pt x="2786804" y="36567"/>
                  <a:pt x="3120787" y="101418"/>
                </a:cubicBezTo>
                <a:cubicBezTo>
                  <a:pt x="3454770" y="166269"/>
                  <a:pt x="3710931" y="279758"/>
                  <a:pt x="3967093" y="393248"/>
                </a:cubicBezTo>
              </a:path>
            </a:pathLst>
          </a:custGeom>
          <a:noFill/>
          <a:ln w="419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5" name="Пр 12">
            <a:extLst>
              <a:ext uri="{FF2B5EF4-FFF2-40B4-BE49-F238E27FC236}">
                <a16:creationId xmlns:a16="http://schemas.microsoft.com/office/drawing/2014/main" id="{D7665D40-6506-4B7A-898B-BC07071006B7}"/>
              </a:ext>
            </a:extLst>
          </p:cNvPr>
          <p:cNvSpPr/>
          <p:nvPr/>
        </p:nvSpPr>
        <p:spPr>
          <a:xfrm>
            <a:off x="2052329" y="1134278"/>
            <a:ext cx="447261" cy="44726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Пр 120">
            <a:extLst>
              <a:ext uri="{FF2B5EF4-FFF2-40B4-BE49-F238E27FC236}">
                <a16:creationId xmlns:a16="http://schemas.microsoft.com/office/drawing/2014/main" id="{5EBA43C7-200D-4DF8-A98B-ECE295099979}"/>
              </a:ext>
            </a:extLst>
          </p:cNvPr>
          <p:cNvSpPr/>
          <p:nvPr/>
        </p:nvSpPr>
        <p:spPr>
          <a:xfrm>
            <a:off x="2052327" y="1124352"/>
            <a:ext cx="447261" cy="447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Пр 13">
            <a:extLst>
              <a:ext uri="{FF2B5EF4-FFF2-40B4-BE49-F238E27FC236}">
                <a16:creationId xmlns:a16="http://schemas.microsoft.com/office/drawing/2014/main" id="{B0BF8173-4761-460B-A0E0-2E1714176507}"/>
              </a:ext>
            </a:extLst>
          </p:cNvPr>
          <p:cNvSpPr/>
          <p:nvPr/>
        </p:nvSpPr>
        <p:spPr>
          <a:xfrm>
            <a:off x="2822699" y="1134278"/>
            <a:ext cx="447261" cy="44726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8" name="Пр 130">
            <a:extLst>
              <a:ext uri="{FF2B5EF4-FFF2-40B4-BE49-F238E27FC236}">
                <a16:creationId xmlns:a16="http://schemas.microsoft.com/office/drawing/2014/main" id="{57AA3604-29EA-48C1-A092-5E1E7311801D}"/>
              </a:ext>
            </a:extLst>
          </p:cNvPr>
          <p:cNvSpPr/>
          <p:nvPr/>
        </p:nvSpPr>
        <p:spPr>
          <a:xfrm>
            <a:off x="2822697" y="1124352"/>
            <a:ext cx="447261" cy="447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9" name="Прямокутник 14">
            <a:extLst>
              <a:ext uri="{FF2B5EF4-FFF2-40B4-BE49-F238E27FC236}">
                <a16:creationId xmlns:a16="http://schemas.microsoft.com/office/drawing/2014/main" id="{62A68AF5-5BF4-4976-AEED-F7AA2914608A}"/>
              </a:ext>
            </a:extLst>
          </p:cNvPr>
          <p:cNvSpPr/>
          <p:nvPr/>
        </p:nvSpPr>
        <p:spPr>
          <a:xfrm>
            <a:off x="3593072" y="1134278"/>
            <a:ext cx="447261" cy="44726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0" name="Прямокутник 140">
            <a:extLst>
              <a:ext uri="{FF2B5EF4-FFF2-40B4-BE49-F238E27FC236}">
                <a16:creationId xmlns:a16="http://schemas.microsoft.com/office/drawing/2014/main" id="{7E188A10-8F1B-4CB8-AE73-F30653D41304}"/>
              </a:ext>
            </a:extLst>
          </p:cNvPr>
          <p:cNvSpPr/>
          <p:nvPr/>
        </p:nvSpPr>
        <p:spPr>
          <a:xfrm>
            <a:off x="3593070" y="1124352"/>
            <a:ext cx="447261" cy="447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1" name="Пр 23">
            <a:extLst>
              <a:ext uri="{FF2B5EF4-FFF2-40B4-BE49-F238E27FC236}">
                <a16:creationId xmlns:a16="http://schemas.microsoft.com/office/drawing/2014/main" id="{B5747AE1-C61B-4275-8F41-6DC0AAA03127}"/>
              </a:ext>
            </a:extLst>
          </p:cNvPr>
          <p:cNvSpPr/>
          <p:nvPr/>
        </p:nvSpPr>
        <p:spPr>
          <a:xfrm>
            <a:off x="2822698" y="1834669"/>
            <a:ext cx="447261" cy="44726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2" name="Пр 230">
            <a:extLst>
              <a:ext uri="{FF2B5EF4-FFF2-40B4-BE49-F238E27FC236}">
                <a16:creationId xmlns:a16="http://schemas.microsoft.com/office/drawing/2014/main" id="{BEEE3A8D-1BB0-434D-894F-1ABD933BCF2C}"/>
              </a:ext>
            </a:extLst>
          </p:cNvPr>
          <p:cNvSpPr/>
          <p:nvPr/>
        </p:nvSpPr>
        <p:spPr>
          <a:xfrm>
            <a:off x="2822696" y="1824743"/>
            <a:ext cx="447261" cy="447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3" name="Пр 24">
            <a:extLst>
              <a:ext uri="{FF2B5EF4-FFF2-40B4-BE49-F238E27FC236}">
                <a16:creationId xmlns:a16="http://schemas.microsoft.com/office/drawing/2014/main" id="{B11CD210-32F6-4FB4-88AC-5F50F04D03C1}"/>
              </a:ext>
            </a:extLst>
          </p:cNvPr>
          <p:cNvSpPr/>
          <p:nvPr/>
        </p:nvSpPr>
        <p:spPr>
          <a:xfrm>
            <a:off x="3593071" y="1834669"/>
            <a:ext cx="447261" cy="44726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4" name="Пр 240">
            <a:extLst>
              <a:ext uri="{FF2B5EF4-FFF2-40B4-BE49-F238E27FC236}">
                <a16:creationId xmlns:a16="http://schemas.microsoft.com/office/drawing/2014/main" id="{5507F674-05CC-4951-8813-4DFDE58F4F34}"/>
              </a:ext>
            </a:extLst>
          </p:cNvPr>
          <p:cNvSpPr/>
          <p:nvPr/>
        </p:nvSpPr>
        <p:spPr>
          <a:xfrm>
            <a:off x="3593069" y="1824743"/>
            <a:ext cx="447261" cy="447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6" name="Пр 34">
            <a:extLst>
              <a:ext uri="{FF2B5EF4-FFF2-40B4-BE49-F238E27FC236}">
                <a16:creationId xmlns:a16="http://schemas.microsoft.com/office/drawing/2014/main" id="{3C8CE4D3-8750-46F0-BD1F-46CC14C62CA4}"/>
              </a:ext>
            </a:extLst>
          </p:cNvPr>
          <p:cNvSpPr/>
          <p:nvPr/>
        </p:nvSpPr>
        <p:spPr>
          <a:xfrm>
            <a:off x="3593070" y="2535060"/>
            <a:ext cx="447261" cy="44726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7" name="Пр 340">
            <a:extLst>
              <a:ext uri="{FF2B5EF4-FFF2-40B4-BE49-F238E27FC236}">
                <a16:creationId xmlns:a16="http://schemas.microsoft.com/office/drawing/2014/main" id="{653A82BB-5E20-463E-81F2-7DD9C5150EFC}"/>
              </a:ext>
            </a:extLst>
          </p:cNvPr>
          <p:cNvSpPr/>
          <p:nvPr/>
        </p:nvSpPr>
        <p:spPr>
          <a:xfrm>
            <a:off x="3593068" y="2525134"/>
            <a:ext cx="447261" cy="447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49" name="Пряма сполучна лінія 48">
            <a:extLst>
              <a:ext uri="{FF2B5EF4-FFF2-40B4-BE49-F238E27FC236}">
                <a16:creationId xmlns:a16="http://schemas.microsoft.com/office/drawing/2014/main" id="{A4FF3AEA-0B5C-47D7-A495-27367733C0C5}"/>
              </a:ext>
            </a:extLst>
          </p:cNvPr>
          <p:cNvCxnSpPr>
            <a:cxnSpLocks/>
          </p:cNvCxnSpPr>
          <p:nvPr/>
        </p:nvCxnSpPr>
        <p:spPr>
          <a:xfrm>
            <a:off x="1866807" y="1722702"/>
            <a:ext cx="24719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 сполучна лінія 50">
            <a:extLst>
              <a:ext uri="{FF2B5EF4-FFF2-40B4-BE49-F238E27FC236}">
                <a16:creationId xmlns:a16="http://schemas.microsoft.com/office/drawing/2014/main" id="{F99D6F2B-91CD-4A28-83FC-90E460EE682F}"/>
              </a:ext>
            </a:extLst>
          </p:cNvPr>
          <p:cNvCxnSpPr>
            <a:cxnSpLocks/>
          </p:cNvCxnSpPr>
          <p:nvPr/>
        </p:nvCxnSpPr>
        <p:spPr>
          <a:xfrm>
            <a:off x="2697231" y="2413167"/>
            <a:ext cx="16415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 сполучна лінія 51">
            <a:extLst>
              <a:ext uri="{FF2B5EF4-FFF2-40B4-BE49-F238E27FC236}">
                <a16:creationId xmlns:a16="http://schemas.microsoft.com/office/drawing/2014/main" id="{FDEEF9DD-41FB-44C1-91F9-09253B9C9B04}"/>
              </a:ext>
            </a:extLst>
          </p:cNvPr>
          <p:cNvCxnSpPr>
            <a:cxnSpLocks/>
          </p:cNvCxnSpPr>
          <p:nvPr/>
        </p:nvCxnSpPr>
        <p:spPr>
          <a:xfrm flipV="1">
            <a:off x="3429685" y="463310"/>
            <a:ext cx="0" cy="2690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 сполучна лінія 53">
            <a:extLst>
              <a:ext uri="{FF2B5EF4-FFF2-40B4-BE49-F238E27FC236}">
                <a16:creationId xmlns:a16="http://schemas.microsoft.com/office/drawing/2014/main" id="{006C0CD7-740A-4895-A715-6B48B341117F}"/>
              </a:ext>
            </a:extLst>
          </p:cNvPr>
          <p:cNvCxnSpPr>
            <a:cxnSpLocks/>
          </p:cNvCxnSpPr>
          <p:nvPr/>
        </p:nvCxnSpPr>
        <p:spPr>
          <a:xfrm>
            <a:off x="1119673" y="948261"/>
            <a:ext cx="32190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 сполучна лінія 54">
            <a:extLst>
              <a:ext uri="{FF2B5EF4-FFF2-40B4-BE49-F238E27FC236}">
                <a16:creationId xmlns:a16="http://schemas.microsoft.com/office/drawing/2014/main" id="{E6B99D21-9054-422A-9E1D-44DD1EA313C9}"/>
              </a:ext>
            </a:extLst>
          </p:cNvPr>
          <p:cNvCxnSpPr>
            <a:cxnSpLocks/>
          </p:cNvCxnSpPr>
          <p:nvPr/>
        </p:nvCxnSpPr>
        <p:spPr>
          <a:xfrm flipV="1">
            <a:off x="2697231" y="463310"/>
            <a:ext cx="0" cy="19498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 сполучна лінія 55">
            <a:extLst>
              <a:ext uri="{FF2B5EF4-FFF2-40B4-BE49-F238E27FC236}">
                <a16:creationId xmlns:a16="http://schemas.microsoft.com/office/drawing/2014/main" id="{E5A91E05-F207-47C4-AFE0-4E36AD31B8A3}"/>
              </a:ext>
            </a:extLst>
          </p:cNvPr>
          <p:cNvCxnSpPr>
            <a:cxnSpLocks/>
          </p:cNvCxnSpPr>
          <p:nvPr/>
        </p:nvCxnSpPr>
        <p:spPr>
          <a:xfrm flipV="1">
            <a:off x="1866807" y="463310"/>
            <a:ext cx="0" cy="12593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16F05B3D-1C7B-47E2-BC0B-5956A67B0F39}"/>
              </a:ext>
            </a:extLst>
          </p:cNvPr>
          <p:cNvSpPr txBox="1"/>
          <p:nvPr/>
        </p:nvSpPr>
        <p:spPr>
          <a:xfrm>
            <a:off x="1363511" y="1093006"/>
            <a:ext cx="547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BFE92D4-032A-4055-9914-CE30F47FF782}"/>
              </a:ext>
            </a:extLst>
          </p:cNvPr>
          <p:cNvSpPr txBox="1"/>
          <p:nvPr/>
        </p:nvSpPr>
        <p:spPr>
          <a:xfrm>
            <a:off x="1363511" y="1817534"/>
            <a:ext cx="547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CD53C1-EE23-42AB-A5F4-670EC09E98A7}"/>
              </a:ext>
            </a:extLst>
          </p:cNvPr>
          <p:cNvSpPr txBox="1"/>
          <p:nvPr/>
        </p:nvSpPr>
        <p:spPr>
          <a:xfrm>
            <a:off x="1363510" y="2497140"/>
            <a:ext cx="547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4CE1704-AACC-4060-9F7C-0DAB67E1E9AA}"/>
              </a:ext>
            </a:extLst>
          </p:cNvPr>
          <p:cNvSpPr txBox="1"/>
          <p:nvPr/>
        </p:nvSpPr>
        <p:spPr>
          <a:xfrm>
            <a:off x="2070156" y="447463"/>
            <a:ext cx="547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1748606-0690-4876-B9E0-5BBA7F8006DD}"/>
              </a:ext>
            </a:extLst>
          </p:cNvPr>
          <p:cNvSpPr txBox="1"/>
          <p:nvPr/>
        </p:nvSpPr>
        <p:spPr>
          <a:xfrm>
            <a:off x="2870442" y="447203"/>
            <a:ext cx="547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2BB66F9-E351-4360-8532-E42CCAA6013C}"/>
              </a:ext>
            </a:extLst>
          </p:cNvPr>
          <p:cNvSpPr txBox="1"/>
          <p:nvPr/>
        </p:nvSpPr>
        <p:spPr>
          <a:xfrm>
            <a:off x="3590863" y="437537"/>
            <a:ext cx="547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27" name="Прямокутник 26">
            <a:extLst>
              <a:ext uri="{FF2B5EF4-FFF2-40B4-BE49-F238E27FC236}">
                <a16:creationId xmlns:a16="http://schemas.microsoft.com/office/drawing/2014/main" id="{18E46E7B-FF18-48A0-BC31-E3D83DEF86DC}"/>
              </a:ext>
            </a:extLst>
          </p:cNvPr>
          <p:cNvSpPr/>
          <p:nvPr/>
        </p:nvSpPr>
        <p:spPr>
          <a:xfrm>
            <a:off x="8194259" y="4534239"/>
            <a:ext cx="2090086" cy="349295"/>
          </a:xfrm>
          <a:prstGeom prst="rect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78" name="літак123" descr="Bus with solid fill">
            <a:extLst>
              <a:ext uri="{FF2B5EF4-FFF2-40B4-BE49-F238E27FC236}">
                <a16:creationId xmlns:a16="http://schemas.microsoft.com/office/drawing/2014/main" id="{1B4F58CE-AB33-470B-BBD0-32564E127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220826" y="4444387"/>
            <a:ext cx="456813" cy="456813"/>
          </a:xfrm>
          <a:prstGeom prst="rect">
            <a:avLst/>
          </a:prstGeom>
        </p:spPr>
      </p:pic>
      <p:sp>
        <p:nvSpPr>
          <p:cNvPr id="82" name="Прямокутник 81">
            <a:extLst>
              <a:ext uri="{FF2B5EF4-FFF2-40B4-BE49-F238E27FC236}">
                <a16:creationId xmlns:a16="http://schemas.microsoft.com/office/drawing/2014/main" id="{CFB571B3-A080-4353-94AC-C6335C694788}"/>
              </a:ext>
            </a:extLst>
          </p:cNvPr>
          <p:cNvSpPr/>
          <p:nvPr/>
        </p:nvSpPr>
        <p:spPr>
          <a:xfrm>
            <a:off x="8104715" y="2113993"/>
            <a:ext cx="2212711" cy="349295"/>
          </a:xfrm>
          <a:prstGeom prst="rect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1" name="літак132" descr="Bus with solid fill">
            <a:extLst>
              <a:ext uri="{FF2B5EF4-FFF2-40B4-BE49-F238E27FC236}">
                <a16:creationId xmlns:a16="http://schemas.microsoft.com/office/drawing/2014/main" id="{FB94CCE8-17DA-4DE3-BF24-60DCC3878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7574385" y="3815723"/>
            <a:ext cx="456813" cy="456813"/>
          </a:xfrm>
          <a:prstGeom prst="rect">
            <a:avLst/>
          </a:prstGeom>
        </p:spPr>
      </p:pic>
      <p:sp>
        <p:nvSpPr>
          <p:cNvPr id="81" name="Прямокутник 80">
            <a:extLst>
              <a:ext uri="{FF2B5EF4-FFF2-40B4-BE49-F238E27FC236}">
                <a16:creationId xmlns:a16="http://schemas.microsoft.com/office/drawing/2014/main" id="{952138A7-BFCF-4C76-B124-DC64D2374A22}"/>
              </a:ext>
            </a:extLst>
          </p:cNvPr>
          <p:cNvSpPr/>
          <p:nvPr/>
        </p:nvSpPr>
        <p:spPr>
          <a:xfrm rot="5400000">
            <a:off x="9831706" y="3341603"/>
            <a:ext cx="1751770" cy="392281"/>
          </a:xfrm>
          <a:prstGeom prst="rect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кутник 85">
            <a:extLst>
              <a:ext uri="{FF2B5EF4-FFF2-40B4-BE49-F238E27FC236}">
                <a16:creationId xmlns:a16="http://schemas.microsoft.com/office/drawing/2014/main" id="{7E917D1F-6B88-450F-B883-DB0AC929AAD6}"/>
              </a:ext>
            </a:extLst>
          </p:cNvPr>
          <p:cNvSpPr/>
          <p:nvPr/>
        </p:nvSpPr>
        <p:spPr>
          <a:xfrm>
            <a:off x="8194259" y="4532363"/>
            <a:ext cx="2156249" cy="349295"/>
          </a:xfrm>
          <a:prstGeom prst="rect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кутник 86">
            <a:extLst>
              <a:ext uri="{FF2B5EF4-FFF2-40B4-BE49-F238E27FC236}">
                <a16:creationId xmlns:a16="http://schemas.microsoft.com/office/drawing/2014/main" id="{0A4511C1-C80E-4CB4-AAC6-5A300D482E02}"/>
              </a:ext>
            </a:extLst>
          </p:cNvPr>
          <p:cNvSpPr/>
          <p:nvPr/>
        </p:nvSpPr>
        <p:spPr>
          <a:xfrm rot="5400000">
            <a:off x="6931992" y="3238027"/>
            <a:ext cx="1759578" cy="479420"/>
          </a:xfrm>
          <a:prstGeom prst="rect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0" name="літак134" descr="Bus with solid fill">
            <a:extLst>
              <a:ext uri="{FF2B5EF4-FFF2-40B4-BE49-F238E27FC236}">
                <a16:creationId xmlns:a16="http://schemas.microsoft.com/office/drawing/2014/main" id="{7BC66EF0-8FE8-4FAC-8BF2-8203E7A90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7571808" y="3815723"/>
            <a:ext cx="456813" cy="456813"/>
          </a:xfrm>
          <a:prstGeom prst="rect">
            <a:avLst/>
          </a:prstGeom>
        </p:spPr>
      </p:pic>
      <p:pic>
        <p:nvPicPr>
          <p:cNvPr id="79" name="літак124" descr="Bus with solid fill">
            <a:extLst>
              <a:ext uri="{FF2B5EF4-FFF2-40B4-BE49-F238E27FC236}">
                <a16:creationId xmlns:a16="http://schemas.microsoft.com/office/drawing/2014/main" id="{4980A8F5-69DA-4369-9DB8-5E4E347D9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218591" y="4445208"/>
            <a:ext cx="456813" cy="456813"/>
          </a:xfrm>
          <a:prstGeom prst="rect">
            <a:avLst/>
          </a:prstGeom>
        </p:spPr>
      </p:pic>
      <p:sp>
        <p:nvSpPr>
          <p:cNvPr id="73" name="Прямокутник 72">
            <a:extLst>
              <a:ext uri="{FF2B5EF4-FFF2-40B4-BE49-F238E27FC236}">
                <a16:creationId xmlns:a16="http://schemas.microsoft.com/office/drawing/2014/main" id="{D1A8B254-C955-4F7E-9903-61AEC94BF97D}"/>
              </a:ext>
            </a:extLst>
          </p:cNvPr>
          <p:cNvSpPr/>
          <p:nvPr/>
        </p:nvSpPr>
        <p:spPr>
          <a:xfrm rot="2400000">
            <a:off x="7620562" y="3196411"/>
            <a:ext cx="3319892" cy="599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1" name="Прямокутник 70">
            <a:extLst>
              <a:ext uri="{FF2B5EF4-FFF2-40B4-BE49-F238E27FC236}">
                <a16:creationId xmlns:a16="http://schemas.microsoft.com/office/drawing/2014/main" id="{371FBCA4-619B-4D44-A123-809F022859BD}"/>
              </a:ext>
            </a:extLst>
          </p:cNvPr>
          <p:cNvSpPr/>
          <p:nvPr/>
        </p:nvSpPr>
        <p:spPr>
          <a:xfrm>
            <a:off x="8117484" y="4516573"/>
            <a:ext cx="2249032" cy="456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2" name="Прямокутник 71">
            <a:extLst>
              <a:ext uri="{FF2B5EF4-FFF2-40B4-BE49-F238E27FC236}">
                <a16:creationId xmlns:a16="http://schemas.microsoft.com/office/drawing/2014/main" id="{66BD4A9D-CD8D-4714-BAB7-F3D2230997E5}"/>
              </a:ext>
            </a:extLst>
          </p:cNvPr>
          <p:cNvSpPr/>
          <p:nvPr/>
        </p:nvSpPr>
        <p:spPr>
          <a:xfrm>
            <a:off x="7980421" y="2076368"/>
            <a:ext cx="2344772" cy="4586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9" name="Прямокутник 68">
            <a:extLst>
              <a:ext uri="{FF2B5EF4-FFF2-40B4-BE49-F238E27FC236}">
                <a16:creationId xmlns:a16="http://schemas.microsoft.com/office/drawing/2014/main" id="{DCFC9E8E-BA61-411E-BF11-2EB2184A3A95}"/>
              </a:ext>
            </a:extLst>
          </p:cNvPr>
          <p:cNvSpPr/>
          <p:nvPr/>
        </p:nvSpPr>
        <p:spPr>
          <a:xfrm rot="16200000">
            <a:off x="6650722" y="3259103"/>
            <a:ext cx="2244839" cy="6631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0" name="Прямокутник 69">
            <a:extLst>
              <a:ext uri="{FF2B5EF4-FFF2-40B4-BE49-F238E27FC236}">
                <a16:creationId xmlns:a16="http://schemas.microsoft.com/office/drawing/2014/main" id="{71D1A6BE-FB3B-4CFA-8C9D-59D068AB12E2}"/>
              </a:ext>
            </a:extLst>
          </p:cNvPr>
          <p:cNvSpPr/>
          <p:nvPr/>
        </p:nvSpPr>
        <p:spPr>
          <a:xfrm rot="16200000">
            <a:off x="9723252" y="3290596"/>
            <a:ext cx="1966747" cy="484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B50EDC5C-5546-4811-813C-A2D6729A36C4}"/>
              </a:ext>
            </a:extLst>
          </p:cNvPr>
          <p:cNvSpPr/>
          <p:nvPr/>
        </p:nvSpPr>
        <p:spPr>
          <a:xfrm>
            <a:off x="10332960" y="1948731"/>
            <a:ext cx="696293" cy="706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/>
              <a:t>4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A19C34F0-1458-4EC9-9652-B7194601AE41}"/>
              </a:ext>
            </a:extLst>
          </p:cNvPr>
          <p:cNvSpPr/>
          <p:nvPr/>
        </p:nvSpPr>
        <p:spPr>
          <a:xfrm>
            <a:off x="7474649" y="1948730"/>
            <a:ext cx="696293" cy="706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/>
              <a:t>3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57D6A95C-FF32-44C5-995E-FF9AADE35F8F}"/>
              </a:ext>
            </a:extLst>
          </p:cNvPr>
          <p:cNvSpPr/>
          <p:nvPr/>
        </p:nvSpPr>
        <p:spPr>
          <a:xfrm>
            <a:off x="10332960" y="4310767"/>
            <a:ext cx="696293" cy="706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/>
              <a:t>2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43305DB7-2E73-466E-BAB4-4E6D2FD4F2F4}"/>
              </a:ext>
            </a:extLst>
          </p:cNvPr>
          <p:cNvSpPr/>
          <p:nvPr/>
        </p:nvSpPr>
        <p:spPr>
          <a:xfrm>
            <a:off x="7474649" y="4310767"/>
            <a:ext cx="696293" cy="706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/>
              <a:t>1</a:t>
            </a:r>
          </a:p>
        </p:txBody>
      </p:sp>
      <p:sp>
        <p:nvSpPr>
          <p:cNvPr id="2" name="Рух">
            <a:extLst>
              <a:ext uri="{FF2B5EF4-FFF2-40B4-BE49-F238E27FC236}">
                <a16:creationId xmlns:a16="http://schemas.microsoft.com/office/drawing/2014/main" id="{FEC18499-48C1-40CD-94BD-2B0C701F1E12}"/>
              </a:ext>
            </a:extLst>
          </p:cNvPr>
          <p:cNvSpPr/>
          <p:nvPr/>
        </p:nvSpPr>
        <p:spPr>
          <a:xfrm>
            <a:off x="2001945" y="4438807"/>
            <a:ext cx="1641501" cy="838899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/>
              <a:t>Рух</a:t>
            </a:r>
          </a:p>
        </p:txBody>
      </p:sp>
    </p:spTree>
    <p:extLst>
      <p:ext uri="{BB962C8B-B14F-4D97-AF65-F5344CB8AC3E}">
        <p14:creationId xmlns:p14="http://schemas.microsoft.com/office/powerpoint/2010/main" val="186501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8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indefinite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2" dur="indefinite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indefinite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36" dur="indefinite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indefinite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8" dur="indefinite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indefinite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indefinite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59" dur="indefinite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indefinite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62" dur="indefinite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7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92 L -0.06315 -0.16759 C -0.07825 -0.20254 -0.08359 -0.24907 -0.07838 -0.29398 C -0.07265 -0.34513 -0.05794 -0.38356 -0.03776 -0.40625 C -0.00559 -0.44259 0.18386 -0.43379 0.24089 -0.36574 " pathEditMode="relative" rAng="6060000" ptsTypes="AAAAA">
                                      <p:cBhvr>
                                        <p:cTn id="1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20995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5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11022E-16 L 0.17396 1.11022E-16 C 0.19557 -0.01435 0.15052 -0.04699 0.12695 -0.08287 C 0.10338 -0.11806 0.06002 -0.16782 0.03242 -0.21343 C 0.00482 -0.2588 -0.05899 -0.33148 -0.0388 -0.35556 C 0.02786 -0.35255 0.09141 -0.36366 0.14622 -0.34954 " pathEditMode="relative" rAng="0" ptsTypes="AAAAAA">
                                      <p:cBhvr>
                                        <p:cTn id="173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36" y="-17847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5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1.48148E-6 L 0.18372 -0.00231 C 0.18555 -0.05069 0.18555 -0.09444 0.18555 -0.14838 C 0.18489 -0.20301 0.18099 -0.27893 0.18138 -0.30741 " pathEditMode="relative" rAng="0" ptsTypes="AAAA">
                                      <p:cBhvr>
                                        <p:cTn id="175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84" y="-1537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5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0.00046 L 0.00039 -0.22523 C 0.02201 -0.22592 0.19258 0.05186 0.23516 0.06968 C 0.23776 0.01482 0.23594 -0.16481 0.23256 -0.21759 " pathEditMode="relative" rAng="16200000" ptsTypes="AAAA">
                                      <p:cBhvr>
                                        <p:cTn id="17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0" y="-7731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-5400000">
                                      <p:cBhvr>
                                        <p:cTn id="179" dur="2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8100000">
                                      <p:cBhvr>
                                        <p:cTn id="18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8100000">
                                      <p:cBhvr>
                                        <p:cTn id="18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4" presetID="5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9 0.00834 L -0.00299 -0.24745 C 0.04141 -0.26689 0.15144 -0.25277 0.20039 -0.25162 " pathEditMode="relative" rAng="16200000" ptsTypes="AAA">
                                      <p:cBhvr>
                                        <p:cTn id="185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69" y="-13287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5400000">
                                      <p:cBhvr>
                                        <p:cTn id="187" dur="2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8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-8100000">
                                      <p:cBhvr>
                                        <p:cTn id="189" dur="2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0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8100000">
                                      <p:cBhvr>
                                        <p:cTn id="191" dur="2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9600000">
                                      <p:cBhvr>
                                        <p:cTn id="1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6" grpId="0" animBg="1"/>
      <p:bldP spid="46" grpId="1" animBg="1"/>
      <p:bldP spid="47" grpId="0" animBg="1"/>
      <p:bldP spid="47" grpId="1" animBg="1"/>
      <p:bldP spid="82" grpId="0" animBg="1"/>
      <p:bldP spid="82" grpId="1" animBg="1"/>
      <p:bldP spid="81" grpId="0" animBg="1"/>
      <p:bldP spid="81" grpId="1" animBg="1"/>
      <p:bldP spid="86" grpId="0" animBg="1"/>
      <p:bldP spid="86" grpId="1" animBg="1"/>
      <p:bldP spid="87" grpId="0" animBg="1"/>
      <p:bldP spid="87" grpId="1" animBg="1"/>
      <p:bldP spid="73" grpId="0" animBg="1"/>
      <p:bldP spid="73" grpId="1" animBg="1"/>
      <p:bldP spid="71" grpId="0" animBg="1"/>
      <p:bldP spid="71" grpId="1" animBg="1"/>
      <p:bldP spid="72" grpId="0" animBg="1"/>
      <p:bldP spid="72" grpId="1" animBg="1"/>
      <p:bldP spid="69" grpId="0" animBg="1"/>
      <p:bldP spid="69" grpId="1" animBg="1"/>
      <p:bldP spid="70" grpId="0" animBg="1"/>
      <p:bldP spid="70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2329</TotalTime>
  <Words>11</Words>
  <Application>Microsoft Office PowerPoint</Application>
  <PresentationFormat>Широкий екран</PresentationFormat>
  <Paragraphs>11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Ігор Завадський</dc:creator>
  <cp:lastModifiedBy>Ігор Завадський</cp:lastModifiedBy>
  <cp:revision>22</cp:revision>
  <dcterms:created xsi:type="dcterms:W3CDTF">2025-02-06T17:57:39Z</dcterms:created>
  <dcterms:modified xsi:type="dcterms:W3CDTF">2025-02-09T12:00:07Z</dcterms:modified>
</cp:coreProperties>
</file>